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7" r:id="rId5"/>
    <p:sldId id="435" r:id="rId6"/>
    <p:sldId id="457" r:id="rId7"/>
    <p:sldId id="437" r:id="rId8"/>
    <p:sldId id="456" r:id="rId9"/>
    <p:sldId id="438" r:id="rId10"/>
    <p:sldId id="439" r:id="rId11"/>
    <p:sldId id="441" r:id="rId12"/>
    <p:sldId id="442" r:id="rId13"/>
    <p:sldId id="458" r:id="rId14"/>
    <p:sldId id="459" r:id="rId15"/>
    <p:sldId id="460" r:id="rId16"/>
    <p:sldId id="464" r:id="rId17"/>
    <p:sldId id="465" r:id="rId18"/>
    <p:sldId id="443" r:id="rId19"/>
    <p:sldId id="463" r:id="rId20"/>
    <p:sldId id="446" r:id="rId21"/>
    <p:sldId id="466" r:id="rId22"/>
    <p:sldId id="447" r:id="rId23"/>
    <p:sldId id="448" r:id="rId24"/>
    <p:sldId id="451" r:id="rId25"/>
    <p:sldId id="467" r:id="rId26"/>
    <p:sldId id="452" r:id="rId27"/>
    <p:sldId id="453" r:id="rId28"/>
    <p:sldId id="454" r:id="rId29"/>
    <p:sldId id="455" r:id="rId3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De Sales" initials="SDS" lastIdx="1" clrIdx="0">
    <p:extLst>
      <p:ext uri="{19B8F6BF-5375-455C-9EA6-DF929625EA0E}">
        <p15:presenceInfo xmlns:p15="http://schemas.microsoft.com/office/powerpoint/2012/main" userId="S::sdesales@ultracem.co::7e0c0db2-ed6a-404a-9466-d4d0dbe2c47d" providerId="AD"/>
      </p:ext>
    </p:extLst>
  </p:cmAuthor>
  <p:cmAuthor id="2" name="Roger Ramos" initials="RR" lastIdx="2" clrIdx="1">
    <p:extLst>
      <p:ext uri="{19B8F6BF-5375-455C-9EA6-DF929625EA0E}">
        <p15:presenceInfo xmlns:p15="http://schemas.microsoft.com/office/powerpoint/2012/main" userId="S::rramos@ultracem.hn::1d825ebe-91ab-4c31-a907-b1e7040187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B6F"/>
    <a:srgbClr val="153D70"/>
    <a:srgbClr val="173E71"/>
    <a:srgbClr val="163E7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60883-8206-4963-ADB5-B5A9F870D339}" v="201" dt="2020-06-12T02:31:53.1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Guardiola" userId="10f861ee-77bf-4999-8bb0-cc47241ba414" providerId="ADAL" clId="{9AB60883-8206-4963-ADB5-B5A9F870D339}"/>
    <pc:docChg chg="undo custSel addSld delSld modSld">
      <pc:chgData name="Jennifer Guardiola" userId="10f861ee-77bf-4999-8bb0-cc47241ba414" providerId="ADAL" clId="{9AB60883-8206-4963-ADB5-B5A9F870D339}" dt="2020-06-12T19:23:12.828" v="1102" actId="47"/>
      <pc:docMkLst>
        <pc:docMk/>
      </pc:docMkLst>
      <pc:sldChg chg="modSp mod">
        <pc:chgData name="Jennifer Guardiola" userId="10f861ee-77bf-4999-8bb0-cc47241ba414" providerId="ADAL" clId="{9AB60883-8206-4963-ADB5-B5A9F870D339}" dt="2020-06-11T23:12:14.521" v="988" actId="255"/>
        <pc:sldMkLst>
          <pc:docMk/>
          <pc:sldMk cId="1091914572" sldId="257"/>
        </pc:sldMkLst>
        <pc:spChg chg="mod">
          <ac:chgData name="Jennifer Guardiola" userId="10f861ee-77bf-4999-8bb0-cc47241ba414" providerId="ADAL" clId="{9AB60883-8206-4963-ADB5-B5A9F870D339}" dt="2020-06-11T23:12:14.521" v="988" actId="255"/>
          <ac:spMkLst>
            <pc:docMk/>
            <pc:sldMk cId="1091914572" sldId="257"/>
            <ac:spMk id="5" creationId="{7C3661F1-ED4C-44CB-8A14-68779C0E375F}"/>
          </ac:spMkLst>
        </pc:spChg>
      </pc:sldChg>
      <pc:sldChg chg="modSp mod">
        <pc:chgData name="Jennifer Guardiola" userId="10f861ee-77bf-4999-8bb0-cc47241ba414" providerId="ADAL" clId="{9AB60883-8206-4963-ADB5-B5A9F870D339}" dt="2020-06-12T02:01:07.795" v="1006" actId="790"/>
        <pc:sldMkLst>
          <pc:docMk/>
          <pc:sldMk cId="380709705" sldId="435"/>
        </pc:sldMkLst>
        <pc:spChg chg="mod">
          <ac:chgData name="Jennifer Guardiola" userId="10f861ee-77bf-4999-8bb0-cc47241ba414" providerId="ADAL" clId="{9AB60883-8206-4963-ADB5-B5A9F870D339}" dt="2020-06-12T02:01:07.795" v="1006" actId="790"/>
          <ac:spMkLst>
            <pc:docMk/>
            <pc:sldMk cId="380709705" sldId="435"/>
            <ac:spMk id="15" creationId="{67B35BCF-9287-4BD4-AA45-086FD050BD75}"/>
          </ac:spMkLst>
        </pc:spChg>
      </pc:sldChg>
      <pc:sldChg chg="addSp modSp mod">
        <pc:chgData name="Jennifer Guardiola" userId="10f861ee-77bf-4999-8bb0-cc47241ba414" providerId="ADAL" clId="{9AB60883-8206-4963-ADB5-B5A9F870D339}" dt="2020-06-11T22:34:37.044" v="99" actId="1036"/>
        <pc:sldMkLst>
          <pc:docMk/>
          <pc:sldMk cId="1949543467" sldId="441"/>
        </pc:sldMkLst>
        <pc:spChg chg="mod">
          <ac:chgData name="Jennifer Guardiola" userId="10f861ee-77bf-4999-8bb0-cc47241ba414" providerId="ADAL" clId="{9AB60883-8206-4963-ADB5-B5A9F870D339}" dt="2020-06-11T22:34:30.447" v="93" actId="1076"/>
          <ac:spMkLst>
            <pc:docMk/>
            <pc:sldMk cId="1949543467" sldId="441"/>
            <ac:spMk id="11" creationId="{2FA47AE7-705A-4B5C-8199-E74E395BE14B}"/>
          </ac:spMkLst>
        </pc:spChg>
        <pc:spChg chg="mod">
          <ac:chgData name="Jennifer Guardiola" userId="10f861ee-77bf-4999-8bb0-cc47241ba414" providerId="ADAL" clId="{9AB60883-8206-4963-ADB5-B5A9F870D339}" dt="2020-06-11T22:34:37.044" v="99" actId="1036"/>
          <ac:spMkLst>
            <pc:docMk/>
            <pc:sldMk cId="1949543467" sldId="441"/>
            <ac:spMk id="34" creationId="{6A1EE1B0-9570-450A-A1A2-5BF432DC57E4}"/>
          </ac:spMkLst>
        </pc:spChg>
        <pc:spChg chg="mod">
          <ac:chgData name="Jennifer Guardiola" userId="10f861ee-77bf-4999-8bb0-cc47241ba414" providerId="ADAL" clId="{9AB60883-8206-4963-ADB5-B5A9F870D339}" dt="2020-06-11T22:34:37.044" v="99" actId="1036"/>
          <ac:spMkLst>
            <pc:docMk/>
            <pc:sldMk cId="1949543467" sldId="441"/>
            <ac:spMk id="35" creationId="{629F4F8E-75B3-4D9B-A3B6-988FDCBCF97B}"/>
          </ac:spMkLst>
        </pc:spChg>
        <pc:spChg chg="mod">
          <ac:chgData name="Jennifer Guardiola" userId="10f861ee-77bf-4999-8bb0-cc47241ba414" providerId="ADAL" clId="{9AB60883-8206-4963-ADB5-B5A9F870D339}" dt="2020-06-11T22:34:37.044" v="99" actId="1036"/>
          <ac:spMkLst>
            <pc:docMk/>
            <pc:sldMk cId="1949543467" sldId="441"/>
            <ac:spMk id="36" creationId="{47EEA3DA-BF32-4C4B-9DFD-40706CF48DEC}"/>
          </ac:spMkLst>
        </pc:spChg>
        <pc:spChg chg="mod">
          <ac:chgData name="Jennifer Guardiola" userId="10f861ee-77bf-4999-8bb0-cc47241ba414" providerId="ADAL" clId="{9AB60883-8206-4963-ADB5-B5A9F870D339}" dt="2020-06-11T22:34:37.044" v="99" actId="1036"/>
          <ac:spMkLst>
            <pc:docMk/>
            <pc:sldMk cId="1949543467" sldId="441"/>
            <ac:spMk id="37" creationId="{51D6AB3B-5219-43F2-88B4-3DE1E29177D9}"/>
          </ac:spMkLst>
        </pc:spChg>
        <pc:grpChg chg="add mod">
          <ac:chgData name="Jennifer Guardiola" userId="10f861ee-77bf-4999-8bb0-cc47241ba414" providerId="ADAL" clId="{9AB60883-8206-4963-ADB5-B5A9F870D339}" dt="2020-06-11T22:34:37.044" v="99" actId="1036"/>
          <ac:grpSpMkLst>
            <pc:docMk/>
            <pc:sldMk cId="1949543467" sldId="441"/>
            <ac:grpSpMk id="2" creationId="{B6B0AAE0-8DE5-4931-A3EA-A0A67AD10105}"/>
          </ac:grpSpMkLst>
        </pc:grpChg>
        <pc:grpChg chg="add mod">
          <ac:chgData name="Jennifer Guardiola" userId="10f861ee-77bf-4999-8bb0-cc47241ba414" providerId="ADAL" clId="{9AB60883-8206-4963-ADB5-B5A9F870D339}" dt="2020-06-11T22:34:37.044" v="99" actId="1036"/>
          <ac:grpSpMkLst>
            <pc:docMk/>
            <pc:sldMk cId="1949543467" sldId="441"/>
            <ac:grpSpMk id="3" creationId="{34BF66A5-528D-4660-BFF1-544C81DAA6F2}"/>
          </ac:grpSpMkLst>
        </pc:grpChg>
        <pc:grpChg chg="add mod">
          <ac:chgData name="Jennifer Guardiola" userId="10f861ee-77bf-4999-8bb0-cc47241ba414" providerId="ADAL" clId="{9AB60883-8206-4963-ADB5-B5A9F870D339}" dt="2020-06-11T22:34:37.044" v="99" actId="1036"/>
          <ac:grpSpMkLst>
            <pc:docMk/>
            <pc:sldMk cId="1949543467" sldId="441"/>
            <ac:grpSpMk id="4" creationId="{BBC305B1-E6F2-4B62-86C1-16F8FEDD75C0}"/>
          </ac:grpSpMkLst>
        </pc:grpChg>
        <pc:grpChg chg="add mod">
          <ac:chgData name="Jennifer Guardiola" userId="10f861ee-77bf-4999-8bb0-cc47241ba414" providerId="ADAL" clId="{9AB60883-8206-4963-ADB5-B5A9F870D339}" dt="2020-06-11T22:34:37.044" v="99" actId="1036"/>
          <ac:grpSpMkLst>
            <pc:docMk/>
            <pc:sldMk cId="1949543467" sldId="441"/>
            <ac:grpSpMk id="5" creationId="{795EA037-56D5-4704-837B-95AC04790A60}"/>
          </ac:grpSpMkLst>
        </pc:grpChg>
        <pc:picChg chg="add mod">
          <ac:chgData name="Jennifer Guardiola" userId="10f861ee-77bf-4999-8bb0-cc47241ba414" providerId="ADAL" clId="{9AB60883-8206-4963-ADB5-B5A9F870D339}" dt="2020-06-11T22:30:39.592" v="0"/>
          <ac:picMkLst>
            <pc:docMk/>
            <pc:sldMk cId="1949543467" sldId="441"/>
            <ac:picMk id="14" creationId="{D8A764EE-B513-4D61-B36F-648F71042045}"/>
          </ac:picMkLst>
        </pc:picChg>
        <pc:picChg chg="add mod">
          <ac:chgData name="Jennifer Guardiola" userId="10f861ee-77bf-4999-8bb0-cc47241ba414" providerId="ADAL" clId="{9AB60883-8206-4963-ADB5-B5A9F870D339}" dt="2020-06-11T22:30:39.592" v="0"/>
          <ac:picMkLst>
            <pc:docMk/>
            <pc:sldMk cId="1949543467" sldId="441"/>
            <ac:picMk id="15" creationId="{6216CCCF-AA5B-4493-B3A3-A49C34B8028D}"/>
          </ac:picMkLst>
        </pc:picChg>
        <pc:picChg chg="mod">
          <ac:chgData name="Jennifer Guardiola" userId="10f861ee-77bf-4999-8bb0-cc47241ba414" providerId="ADAL" clId="{9AB60883-8206-4963-ADB5-B5A9F870D339}" dt="2020-06-11T22:34:37.044" v="99" actId="1036"/>
          <ac:picMkLst>
            <pc:docMk/>
            <pc:sldMk cId="1949543467" sldId="441"/>
            <ac:picMk id="32" creationId="{37E0A3C2-CE93-4DB6-BD02-77379E5D666F}"/>
          </ac:picMkLst>
        </pc:picChg>
        <pc:picChg chg="mod">
          <ac:chgData name="Jennifer Guardiola" userId="10f861ee-77bf-4999-8bb0-cc47241ba414" providerId="ADAL" clId="{9AB60883-8206-4963-ADB5-B5A9F870D339}" dt="2020-06-11T22:34:37.044" v="99" actId="1036"/>
          <ac:picMkLst>
            <pc:docMk/>
            <pc:sldMk cId="1949543467" sldId="441"/>
            <ac:picMk id="33" creationId="{2D009459-A568-4045-88E5-1EA689541FDA}"/>
          </ac:picMkLst>
        </pc:picChg>
        <pc:picChg chg="mod">
          <ac:chgData name="Jennifer Guardiola" userId="10f861ee-77bf-4999-8bb0-cc47241ba414" providerId="ADAL" clId="{9AB60883-8206-4963-ADB5-B5A9F870D339}" dt="2020-06-11T22:34:37.044" v="99" actId="1036"/>
          <ac:picMkLst>
            <pc:docMk/>
            <pc:sldMk cId="1949543467" sldId="441"/>
            <ac:picMk id="39" creationId="{33E4F6A5-E256-46A1-BFC9-2683520345F7}"/>
          </ac:picMkLst>
        </pc:picChg>
        <pc:picChg chg="mod">
          <ac:chgData name="Jennifer Guardiola" userId="10f861ee-77bf-4999-8bb0-cc47241ba414" providerId="ADAL" clId="{9AB60883-8206-4963-ADB5-B5A9F870D339}" dt="2020-06-11T22:34:37.044" v="99" actId="1036"/>
          <ac:picMkLst>
            <pc:docMk/>
            <pc:sldMk cId="1949543467" sldId="441"/>
            <ac:picMk id="3074" creationId="{4D1BBC27-5762-4821-8C90-D74C59796D11}"/>
          </ac:picMkLst>
        </pc:picChg>
      </pc:sldChg>
      <pc:sldChg chg="addSp delSp modSp mod">
        <pc:chgData name="Jennifer Guardiola" userId="10f861ee-77bf-4999-8bb0-cc47241ba414" providerId="ADAL" clId="{9AB60883-8206-4963-ADB5-B5A9F870D339}" dt="2020-06-11T22:35:57.007" v="108" actId="255"/>
        <pc:sldMkLst>
          <pc:docMk/>
          <pc:sldMk cId="367232248" sldId="442"/>
        </pc:sldMkLst>
        <pc:spChg chg="mod">
          <ac:chgData name="Jennifer Guardiola" userId="10f861ee-77bf-4999-8bb0-cc47241ba414" providerId="ADAL" clId="{9AB60883-8206-4963-ADB5-B5A9F870D339}" dt="2020-06-11T22:35:57.007" v="108" actId="255"/>
          <ac:spMkLst>
            <pc:docMk/>
            <pc:sldMk cId="367232248" sldId="442"/>
            <ac:spMk id="10" creationId="{C3468B24-80C9-4B33-859C-FB71A5DC3696}"/>
          </ac:spMkLst>
        </pc:spChg>
        <pc:picChg chg="add mod">
          <ac:chgData name="Jennifer Guardiola" userId="10f861ee-77bf-4999-8bb0-cc47241ba414" providerId="ADAL" clId="{9AB60883-8206-4963-ADB5-B5A9F870D339}" dt="2020-06-11T22:35:29.030" v="104"/>
          <ac:picMkLst>
            <pc:docMk/>
            <pc:sldMk cId="367232248" sldId="442"/>
            <ac:picMk id="12" creationId="{DE9FA415-FF86-4E0D-BF34-F9620950A5A8}"/>
          </ac:picMkLst>
        </pc:picChg>
        <pc:picChg chg="mod">
          <ac:chgData name="Jennifer Guardiola" userId="10f861ee-77bf-4999-8bb0-cc47241ba414" providerId="ADAL" clId="{9AB60883-8206-4963-ADB5-B5A9F870D339}" dt="2020-06-11T22:35:09.483" v="100" actId="1076"/>
          <ac:picMkLst>
            <pc:docMk/>
            <pc:sldMk cId="367232248" sldId="442"/>
            <ac:picMk id="13" creationId="{E69288B3-2E0D-4E5C-93C1-E21197191C5B}"/>
          </ac:picMkLst>
        </pc:picChg>
        <pc:picChg chg="add mod">
          <ac:chgData name="Jennifer Guardiola" userId="10f861ee-77bf-4999-8bb0-cc47241ba414" providerId="ADAL" clId="{9AB60883-8206-4963-ADB5-B5A9F870D339}" dt="2020-06-11T22:35:29.030" v="104"/>
          <ac:picMkLst>
            <pc:docMk/>
            <pc:sldMk cId="367232248" sldId="442"/>
            <ac:picMk id="14" creationId="{329F6D27-8267-427D-BF79-D7AACC5F37E7}"/>
          </ac:picMkLst>
        </pc:picChg>
        <pc:picChg chg="del">
          <ac:chgData name="Jennifer Guardiola" userId="10f861ee-77bf-4999-8bb0-cc47241ba414" providerId="ADAL" clId="{9AB60883-8206-4963-ADB5-B5A9F870D339}" dt="2020-06-11T22:35:33.604" v="106" actId="478"/>
          <ac:picMkLst>
            <pc:docMk/>
            <pc:sldMk cId="367232248" sldId="442"/>
            <ac:picMk id="15" creationId="{2DB657CC-B25D-4051-AE84-4DDC7C7C0C6F}"/>
          </ac:picMkLst>
        </pc:picChg>
        <pc:picChg chg="del">
          <ac:chgData name="Jennifer Guardiola" userId="10f861ee-77bf-4999-8bb0-cc47241ba414" providerId="ADAL" clId="{9AB60883-8206-4963-ADB5-B5A9F870D339}" dt="2020-06-11T22:35:31.846" v="105" actId="478"/>
          <ac:picMkLst>
            <pc:docMk/>
            <pc:sldMk cId="367232248" sldId="442"/>
            <ac:picMk id="18" creationId="{89E0F294-8848-4309-A304-B7F6F9421A01}"/>
          </ac:picMkLst>
        </pc:picChg>
        <pc:picChg chg="mod">
          <ac:chgData name="Jennifer Guardiola" userId="10f861ee-77bf-4999-8bb0-cc47241ba414" providerId="ADAL" clId="{9AB60883-8206-4963-ADB5-B5A9F870D339}" dt="2020-06-11T22:35:18.436" v="103" actId="1076"/>
          <ac:picMkLst>
            <pc:docMk/>
            <pc:sldMk cId="367232248" sldId="442"/>
            <ac:picMk id="20" creationId="{0C08681C-2271-43F6-8F00-634FAC9931C2}"/>
          </ac:picMkLst>
        </pc:picChg>
        <pc:picChg chg="mod">
          <ac:chgData name="Jennifer Guardiola" userId="10f861ee-77bf-4999-8bb0-cc47241ba414" providerId="ADAL" clId="{9AB60883-8206-4963-ADB5-B5A9F870D339}" dt="2020-06-11T22:35:14.765" v="102" actId="1076"/>
          <ac:picMkLst>
            <pc:docMk/>
            <pc:sldMk cId="367232248" sldId="442"/>
            <ac:picMk id="21" creationId="{B8A0F91B-3A40-4CF5-8323-87F1FE1B4E18}"/>
          </ac:picMkLst>
        </pc:picChg>
      </pc:sldChg>
      <pc:sldChg chg="addSp modSp mod">
        <pc:chgData name="Jennifer Guardiola" userId="10f861ee-77bf-4999-8bb0-cc47241ba414" providerId="ADAL" clId="{9AB60883-8206-4963-ADB5-B5A9F870D339}" dt="2020-06-11T22:47:45.837" v="205" actId="14100"/>
        <pc:sldMkLst>
          <pc:docMk/>
          <pc:sldMk cId="2062432685" sldId="443"/>
        </pc:sldMkLst>
        <pc:picChg chg="mod">
          <ac:chgData name="Jennifer Guardiola" userId="10f861ee-77bf-4999-8bb0-cc47241ba414" providerId="ADAL" clId="{9AB60883-8206-4963-ADB5-B5A9F870D339}" dt="2020-06-11T22:47:45.837" v="205" actId="14100"/>
          <ac:picMkLst>
            <pc:docMk/>
            <pc:sldMk cId="2062432685" sldId="443"/>
            <ac:picMk id="2" creationId="{4A04ADD4-7833-4A8F-837B-7F31F5ED32EB}"/>
          </ac:picMkLst>
        </pc:picChg>
        <pc:picChg chg="add mod">
          <ac:chgData name="Jennifer Guardiola" userId="10f861ee-77bf-4999-8bb0-cc47241ba414" providerId="ADAL" clId="{9AB60883-8206-4963-ADB5-B5A9F870D339}" dt="2020-06-11T22:47:20.936" v="204"/>
          <ac:picMkLst>
            <pc:docMk/>
            <pc:sldMk cId="2062432685" sldId="443"/>
            <ac:picMk id="9" creationId="{FF9DD076-E910-4314-8CF4-42B6742E614F}"/>
          </ac:picMkLst>
        </pc:picChg>
        <pc:picChg chg="add mod">
          <ac:chgData name="Jennifer Guardiola" userId="10f861ee-77bf-4999-8bb0-cc47241ba414" providerId="ADAL" clId="{9AB60883-8206-4963-ADB5-B5A9F870D339}" dt="2020-06-11T22:47:20.936" v="204"/>
          <ac:picMkLst>
            <pc:docMk/>
            <pc:sldMk cId="2062432685" sldId="443"/>
            <ac:picMk id="10" creationId="{DF066753-52A6-4651-8D12-DAD8519D7AC7}"/>
          </ac:picMkLst>
        </pc:picChg>
      </pc:sldChg>
      <pc:sldChg chg="addSp delSp modSp del mod">
        <pc:chgData name="Jennifer Guardiola" userId="10f861ee-77bf-4999-8bb0-cc47241ba414" providerId="ADAL" clId="{9AB60883-8206-4963-ADB5-B5A9F870D339}" dt="2020-06-12T02:24:14.407" v="1062" actId="47"/>
        <pc:sldMkLst>
          <pc:docMk/>
          <pc:sldMk cId="3838599429" sldId="444"/>
        </pc:sldMkLst>
        <pc:spChg chg="mod">
          <ac:chgData name="Jennifer Guardiola" userId="10f861ee-77bf-4999-8bb0-cc47241ba414" providerId="ADAL" clId="{9AB60883-8206-4963-ADB5-B5A9F870D339}" dt="2020-06-11T22:59:10.893" v="420" actId="1076"/>
          <ac:spMkLst>
            <pc:docMk/>
            <pc:sldMk cId="3838599429" sldId="444"/>
            <ac:spMk id="11" creationId="{2FA47AE7-705A-4B5C-8199-E74E395BE14B}"/>
          </ac:spMkLst>
        </pc:spChg>
        <pc:spChg chg="mod">
          <ac:chgData name="Jennifer Guardiola" userId="10f861ee-77bf-4999-8bb0-cc47241ba414" providerId="ADAL" clId="{9AB60883-8206-4963-ADB5-B5A9F870D339}" dt="2020-06-12T02:23:21.672" v="1056" actId="1035"/>
          <ac:spMkLst>
            <pc:docMk/>
            <pc:sldMk cId="3838599429" sldId="444"/>
            <ac:spMk id="27" creationId="{E7883424-EBEE-4C88-84A8-2C5E8CDC4178}"/>
          </ac:spMkLst>
        </pc:spChg>
        <pc:spChg chg="mod">
          <ac:chgData name="Jennifer Guardiola" userId="10f861ee-77bf-4999-8bb0-cc47241ba414" providerId="ADAL" clId="{9AB60883-8206-4963-ADB5-B5A9F870D339}" dt="2020-06-12T02:23:21.672" v="1056" actId="1035"/>
          <ac:spMkLst>
            <pc:docMk/>
            <pc:sldMk cId="3838599429" sldId="444"/>
            <ac:spMk id="28" creationId="{39FEE09C-CA19-47CD-B8EC-4498D6DED5B7}"/>
          </ac:spMkLst>
        </pc:spChg>
        <pc:spChg chg="mod">
          <ac:chgData name="Jennifer Guardiola" userId="10f861ee-77bf-4999-8bb0-cc47241ba414" providerId="ADAL" clId="{9AB60883-8206-4963-ADB5-B5A9F870D339}" dt="2020-06-12T02:23:21.672" v="1056" actId="1035"/>
          <ac:spMkLst>
            <pc:docMk/>
            <pc:sldMk cId="3838599429" sldId="444"/>
            <ac:spMk id="29" creationId="{BB776218-0B0C-4B03-BB70-76D42293F005}"/>
          </ac:spMkLst>
        </pc:spChg>
        <pc:spChg chg="mod">
          <ac:chgData name="Jennifer Guardiola" userId="10f861ee-77bf-4999-8bb0-cc47241ba414" providerId="ADAL" clId="{9AB60883-8206-4963-ADB5-B5A9F870D339}" dt="2020-06-12T02:22:17.349" v="1046" actId="1035"/>
          <ac:spMkLst>
            <pc:docMk/>
            <pc:sldMk cId="3838599429" sldId="444"/>
            <ac:spMk id="41" creationId="{503AAEC6-8308-436D-92A6-D7BC3177102B}"/>
          </ac:spMkLst>
        </pc:spChg>
        <pc:picChg chg="add mod">
          <ac:chgData name="Jennifer Guardiola" userId="10f861ee-77bf-4999-8bb0-cc47241ba414" providerId="ADAL" clId="{9AB60883-8206-4963-ADB5-B5A9F870D339}" dt="2020-06-12T02:22:17.349" v="1046" actId="1035"/>
          <ac:picMkLst>
            <pc:docMk/>
            <pc:sldMk cId="3838599429" sldId="444"/>
            <ac:picMk id="2" creationId="{2D1A3CEA-C767-4009-89E4-13A8D9409D69}"/>
          </ac:picMkLst>
        </pc:picChg>
        <pc:picChg chg="add mod">
          <ac:chgData name="Jennifer Guardiola" userId="10f861ee-77bf-4999-8bb0-cc47241ba414" providerId="ADAL" clId="{9AB60883-8206-4963-ADB5-B5A9F870D339}" dt="2020-06-11T22:53:26.321" v="346"/>
          <ac:picMkLst>
            <pc:docMk/>
            <pc:sldMk cId="3838599429" sldId="444"/>
            <ac:picMk id="13" creationId="{73881411-4B84-485C-92C7-D1591D9A5C6B}"/>
          </ac:picMkLst>
        </pc:picChg>
        <pc:picChg chg="add mod">
          <ac:chgData name="Jennifer Guardiola" userId="10f861ee-77bf-4999-8bb0-cc47241ba414" providerId="ADAL" clId="{9AB60883-8206-4963-ADB5-B5A9F870D339}" dt="2020-06-11T22:53:26.321" v="346"/>
          <ac:picMkLst>
            <pc:docMk/>
            <pc:sldMk cId="3838599429" sldId="444"/>
            <ac:picMk id="14" creationId="{FC1AD8B7-E566-4F48-83C3-F8ED0449DFFD}"/>
          </ac:picMkLst>
        </pc:picChg>
        <pc:picChg chg="del mod">
          <ac:chgData name="Jennifer Guardiola" userId="10f861ee-77bf-4999-8bb0-cc47241ba414" providerId="ADAL" clId="{9AB60883-8206-4963-ADB5-B5A9F870D339}" dt="2020-06-12T02:18:09.104" v="1007" actId="478"/>
          <ac:picMkLst>
            <pc:docMk/>
            <pc:sldMk cId="3838599429" sldId="444"/>
            <ac:picMk id="26" creationId="{C5F1A75C-B244-4701-8A92-99519AEC1B63}"/>
          </ac:picMkLst>
        </pc:picChg>
        <pc:picChg chg="mod">
          <ac:chgData name="Jennifer Guardiola" userId="10f861ee-77bf-4999-8bb0-cc47241ba414" providerId="ADAL" clId="{9AB60883-8206-4963-ADB5-B5A9F870D339}" dt="2020-06-12T02:22:17.349" v="1046" actId="1035"/>
          <ac:picMkLst>
            <pc:docMk/>
            <pc:sldMk cId="3838599429" sldId="444"/>
            <ac:picMk id="30" creationId="{E2801EEF-AE58-4BB7-87AB-18F84817FBDB}"/>
          </ac:picMkLst>
        </pc:picChg>
        <pc:picChg chg="mod">
          <ac:chgData name="Jennifer Guardiola" userId="10f861ee-77bf-4999-8bb0-cc47241ba414" providerId="ADAL" clId="{9AB60883-8206-4963-ADB5-B5A9F870D339}" dt="2020-06-12T02:22:17.349" v="1046" actId="1035"/>
          <ac:picMkLst>
            <pc:docMk/>
            <pc:sldMk cId="3838599429" sldId="444"/>
            <ac:picMk id="40" creationId="{48789336-4946-4A93-AB2C-DF7760EF547D}"/>
          </ac:picMkLst>
        </pc:picChg>
      </pc:sldChg>
      <pc:sldChg chg="addSp modSp mod">
        <pc:chgData name="Jennifer Guardiola" userId="10f861ee-77bf-4999-8bb0-cc47241ba414" providerId="ADAL" clId="{9AB60883-8206-4963-ADB5-B5A9F870D339}" dt="2020-06-11T22:58:42.577" v="418" actId="1076"/>
        <pc:sldMkLst>
          <pc:docMk/>
          <pc:sldMk cId="4186272378" sldId="446"/>
        </pc:sldMkLst>
        <pc:spChg chg="mod">
          <ac:chgData name="Jennifer Guardiola" userId="10f861ee-77bf-4999-8bb0-cc47241ba414" providerId="ADAL" clId="{9AB60883-8206-4963-ADB5-B5A9F870D339}" dt="2020-06-11T22:57:59.643" v="409" actId="1076"/>
          <ac:spMkLst>
            <pc:docMk/>
            <pc:sldMk cId="4186272378" sldId="446"/>
            <ac:spMk id="11" creationId="{2FA47AE7-705A-4B5C-8199-E74E395BE14B}"/>
          </ac:spMkLst>
        </pc:spChg>
        <pc:spChg chg="mod">
          <ac:chgData name="Jennifer Guardiola" userId="10f861ee-77bf-4999-8bb0-cc47241ba414" providerId="ADAL" clId="{9AB60883-8206-4963-ADB5-B5A9F870D339}" dt="2020-06-11T22:58:12.135" v="413" actId="14100"/>
          <ac:spMkLst>
            <pc:docMk/>
            <pc:sldMk cId="4186272378" sldId="446"/>
            <ac:spMk id="18" creationId="{301D8556-D328-4DEF-9457-795994EF6C75}"/>
          </ac:spMkLst>
        </pc:spChg>
        <pc:spChg chg="mod">
          <ac:chgData name="Jennifer Guardiola" userId="10f861ee-77bf-4999-8bb0-cc47241ba414" providerId="ADAL" clId="{9AB60883-8206-4963-ADB5-B5A9F870D339}" dt="2020-06-11T22:58:39.105" v="417" actId="1076"/>
          <ac:spMkLst>
            <pc:docMk/>
            <pc:sldMk cId="4186272378" sldId="446"/>
            <ac:spMk id="20" creationId="{C326D5C5-3464-4749-9E20-A1ACCA1A121E}"/>
          </ac:spMkLst>
        </pc:spChg>
        <pc:spChg chg="mod">
          <ac:chgData name="Jennifer Guardiola" userId="10f861ee-77bf-4999-8bb0-cc47241ba414" providerId="ADAL" clId="{9AB60883-8206-4963-ADB5-B5A9F870D339}" dt="2020-06-11T22:58:42.577" v="418" actId="1076"/>
          <ac:spMkLst>
            <pc:docMk/>
            <pc:sldMk cId="4186272378" sldId="446"/>
            <ac:spMk id="21" creationId="{2853041B-2365-4AA5-96CD-60F84D40126C}"/>
          </ac:spMkLst>
        </pc:spChg>
        <pc:spChg chg="mod">
          <ac:chgData name="Jennifer Guardiola" userId="10f861ee-77bf-4999-8bb0-cc47241ba414" providerId="ADAL" clId="{9AB60883-8206-4963-ADB5-B5A9F870D339}" dt="2020-06-11T22:58:30.668" v="416" actId="20577"/>
          <ac:spMkLst>
            <pc:docMk/>
            <pc:sldMk cId="4186272378" sldId="446"/>
            <ac:spMk id="22" creationId="{C46CE167-6C10-4B01-A7D9-AC4318F216CB}"/>
          </ac:spMkLst>
        </pc:spChg>
        <pc:grpChg chg="add mod">
          <ac:chgData name="Jennifer Guardiola" userId="10f861ee-77bf-4999-8bb0-cc47241ba414" providerId="ADAL" clId="{9AB60883-8206-4963-ADB5-B5A9F870D339}" dt="2020-06-11T22:58:08.958" v="412" actId="14100"/>
          <ac:grpSpMkLst>
            <pc:docMk/>
            <pc:sldMk cId="4186272378" sldId="446"/>
            <ac:grpSpMk id="2" creationId="{5619F553-83C1-4F40-9BC3-B13BB38451E9}"/>
          </ac:grpSpMkLst>
        </pc:grpChg>
        <pc:grpChg chg="add mod">
          <ac:chgData name="Jennifer Guardiola" userId="10f861ee-77bf-4999-8bb0-cc47241ba414" providerId="ADAL" clId="{9AB60883-8206-4963-ADB5-B5A9F870D339}" dt="2020-06-11T22:58:42.577" v="418" actId="1076"/>
          <ac:grpSpMkLst>
            <pc:docMk/>
            <pc:sldMk cId="4186272378" sldId="446"/>
            <ac:grpSpMk id="3" creationId="{F97A1D1B-F305-41F8-B423-762DA44B969F}"/>
          </ac:grpSpMkLst>
        </pc:grpChg>
        <pc:grpChg chg="add mod">
          <ac:chgData name="Jennifer Guardiola" userId="10f861ee-77bf-4999-8bb0-cc47241ba414" providerId="ADAL" clId="{9AB60883-8206-4963-ADB5-B5A9F870D339}" dt="2020-06-11T22:58:12.135" v="413" actId="14100"/>
          <ac:grpSpMkLst>
            <pc:docMk/>
            <pc:sldMk cId="4186272378" sldId="446"/>
            <ac:grpSpMk id="4" creationId="{78993FE6-3B10-4F86-A41B-6506FB3CD1D6}"/>
          </ac:grpSpMkLst>
        </pc:grpChg>
        <pc:grpChg chg="add mod">
          <ac:chgData name="Jennifer Guardiola" userId="10f861ee-77bf-4999-8bb0-cc47241ba414" providerId="ADAL" clId="{9AB60883-8206-4963-ADB5-B5A9F870D339}" dt="2020-06-11T22:58:39.105" v="417" actId="1076"/>
          <ac:grpSpMkLst>
            <pc:docMk/>
            <pc:sldMk cId="4186272378" sldId="446"/>
            <ac:grpSpMk id="5" creationId="{E1C15966-7F73-4BE4-8BF4-33D8BF214D8F}"/>
          </ac:grpSpMkLst>
        </pc:grpChg>
        <pc:picChg chg="add mod">
          <ac:chgData name="Jennifer Guardiola" userId="10f861ee-77bf-4999-8bb0-cc47241ba414" providerId="ADAL" clId="{9AB60883-8206-4963-ADB5-B5A9F870D339}" dt="2020-06-11T22:54:20.054" v="355"/>
          <ac:picMkLst>
            <pc:docMk/>
            <pc:sldMk cId="4186272378" sldId="446"/>
            <ac:picMk id="14" creationId="{9587517C-B277-4870-83CA-310AE3A9E6CD}"/>
          </ac:picMkLst>
        </pc:picChg>
        <pc:picChg chg="mod">
          <ac:chgData name="Jennifer Guardiola" userId="10f861ee-77bf-4999-8bb0-cc47241ba414" providerId="ADAL" clId="{9AB60883-8206-4963-ADB5-B5A9F870D339}" dt="2020-06-11T22:58:08.958" v="412" actId="14100"/>
          <ac:picMkLst>
            <pc:docMk/>
            <pc:sldMk cId="4186272378" sldId="446"/>
            <ac:picMk id="15" creationId="{F0425605-D520-407B-A2B3-312783446A2A}"/>
          </ac:picMkLst>
        </pc:picChg>
        <pc:picChg chg="mod">
          <ac:chgData name="Jennifer Guardiola" userId="10f861ee-77bf-4999-8bb0-cc47241ba414" providerId="ADAL" clId="{9AB60883-8206-4963-ADB5-B5A9F870D339}" dt="2020-06-11T22:58:39.105" v="417" actId="1076"/>
          <ac:picMkLst>
            <pc:docMk/>
            <pc:sldMk cId="4186272378" sldId="446"/>
            <ac:picMk id="16" creationId="{9B077C6D-0A7E-4658-A114-C9A51745A947}"/>
          </ac:picMkLst>
        </pc:picChg>
        <pc:picChg chg="mod">
          <ac:chgData name="Jennifer Guardiola" userId="10f861ee-77bf-4999-8bb0-cc47241ba414" providerId="ADAL" clId="{9AB60883-8206-4963-ADB5-B5A9F870D339}" dt="2020-06-11T22:58:42.577" v="418" actId="1076"/>
          <ac:picMkLst>
            <pc:docMk/>
            <pc:sldMk cId="4186272378" sldId="446"/>
            <ac:picMk id="17" creationId="{142447DE-4A2B-4373-8FA0-4C0DB5EDACCF}"/>
          </ac:picMkLst>
        </pc:picChg>
        <pc:picChg chg="mod">
          <ac:chgData name="Jennifer Guardiola" userId="10f861ee-77bf-4999-8bb0-cc47241ba414" providerId="ADAL" clId="{9AB60883-8206-4963-ADB5-B5A9F870D339}" dt="2020-06-11T22:58:12.135" v="413" actId="14100"/>
          <ac:picMkLst>
            <pc:docMk/>
            <pc:sldMk cId="4186272378" sldId="446"/>
            <ac:picMk id="19" creationId="{811E3FE2-6E0D-480C-9B8D-86636F3164D6}"/>
          </ac:picMkLst>
        </pc:picChg>
        <pc:picChg chg="add mod">
          <ac:chgData name="Jennifer Guardiola" userId="10f861ee-77bf-4999-8bb0-cc47241ba414" providerId="ADAL" clId="{9AB60883-8206-4963-ADB5-B5A9F870D339}" dt="2020-06-11T22:54:20.054" v="355"/>
          <ac:picMkLst>
            <pc:docMk/>
            <pc:sldMk cId="4186272378" sldId="446"/>
            <ac:picMk id="23" creationId="{9DA65DAB-A3BB-4C5A-8899-F924235E0B83}"/>
          </ac:picMkLst>
        </pc:picChg>
      </pc:sldChg>
      <pc:sldChg chg="addSp delSp modSp mod">
        <pc:chgData name="Jennifer Guardiola" userId="10f861ee-77bf-4999-8bb0-cc47241ba414" providerId="ADAL" clId="{9AB60883-8206-4963-ADB5-B5A9F870D339}" dt="2020-06-12T02:18:34.351" v="1017" actId="1076"/>
        <pc:sldMkLst>
          <pc:docMk/>
          <pc:sldMk cId="3859372197" sldId="447"/>
        </pc:sldMkLst>
        <pc:spChg chg="del">
          <ac:chgData name="Jennifer Guardiola" userId="10f861ee-77bf-4999-8bb0-cc47241ba414" providerId="ADAL" clId="{9AB60883-8206-4963-ADB5-B5A9F870D339}" dt="2020-06-11T22:59:31.749" v="436" actId="478"/>
          <ac:spMkLst>
            <pc:docMk/>
            <pc:sldMk cId="3859372197" sldId="447"/>
            <ac:spMk id="11" creationId="{2FA47AE7-705A-4B5C-8199-E74E395BE14B}"/>
          </ac:spMkLst>
        </pc:spChg>
        <pc:spChg chg="add mod">
          <ac:chgData name="Jennifer Guardiola" userId="10f861ee-77bf-4999-8bb0-cc47241ba414" providerId="ADAL" clId="{9AB60883-8206-4963-ADB5-B5A9F870D339}" dt="2020-06-11T22:59:28.614" v="435"/>
          <ac:spMkLst>
            <pc:docMk/>
            <pc:sldMk cId="3859372197" sldId="447"/>
            <ac:spMk id="15" creationId="{C3790C9A-821D-4A7C-A13D-2E6EB65E3B19}"/>
          </ac:spMkLst>
        </pc:spChg>
        <pc:spChg chg="mod">
          <ac:chgData name="Jennifer Guardiola" userId="10f861ee-77bf-4999-8bb0-cc47241ba414" providerId="ADAL" clId="{9AB60883-8206-4963-ADB5-B5A9F870D339}" dt="2020-06-11T22:59:35.459" v="440" actId="1036"/>
          <ac:spMkLst>
            <pc:docMk/>
            <pc:sldMk cId="3859372197" sldId="447"/>
            <ac:spMk id="27" creationId="{E7883424-EBEE-4C88-84A8-2C5E8CDC4178}"/>
          </ac:spMkLst>
        </pc:spChg>
        <pc:spChg chg="mod">
          <ac:chgData name="Jennifer Guardiola" userId="10f861ee-77bf-4999-8bb0-cc47241ba414" providerId="ADAL" clId="{9AB60883-8206-4963-ADB5-B5A9F870D339}" dt="2020-06-11T22:59:35.459" v="440" actId="1036"/>
          <ac:spMkLst>
            <pc:docMk/>
            <pc:sldMk cId="3859372197" sldId="447"/>
            <ac:spMk id="28" creationId="{39FEE09C-CA19-47CD-B8EC-4498D6DED5B7}"/>
          </ac:spMkLst>
        </pc:spChg>
        <pc:spChg chg="mod">
          <ac:chgData name="Jennifer Guardiola" userId="10f861ee-77bf-4999-8bb0-cc47241ba414" providerId="ADAL" clId="{9AB60883-8206-4963-ADB5-B5A9F870D339}" dt="2020-06-11T22:59:35.459" v="440" actId="1036"/>
          <ac:spMkLst>
            <pc:docMk/>
            <pc:sldMk cId="3859372197" sldId="447"/>
            <ac:spMk id="29" creationId="{BB776218-0B0C-4B03-BB70-76D42293F005}"/>
          </ac:spMkLst>
        </pc:spChg>
        <pc:spChg chg="mod">
          <ac:chgData name="Jennifer Guardiola" userId="10f861ee-77bf-4999-8bb0-cc47241ba414" providerId="ADAL" clId="{9AB60883-8206-4963-ADB5-B5A9F870D339}" dt="2020-06-11T22:59:35.459" v="440" actId="1036"/>
          <ac:spMkLst>
            <pc:docMk/>
            <pc:sldMk cId="3859372197" sldId="447"/>
            <ac:spMk id="41" creationId="{503AAEC6-8308-436D-92A6-D7BC3177102B}"/>
          </ac:spMkLst>
        </pc:spChg>
        <pc:picChg chg="add mod">
          <ac:chgData name="Jennifer Guardiola" userId="10f861ee-77bf-4999-8bb0-cc47241ba414" providerId="ADAL" clId="{9AB60883-8206-4963-ADB5-B5A9F870D339}" dt="2020-06-11T22:53:30.269" v="347"/>
          <ac:picMkLst>
            <pc:docMk/>
            <pc:sldMk cId="3859372197" sldId="447"/>
            <ac:picMk id="13" creationId="{E3CF4B38-6C4F-4302-AE90-BBD696BFD821}"/>
          </ac:picMkLst>
        </pc:picChg>
        <pc:picChg chg="add mod">
          <ac:chgData name="Jennifer Guardiola" userId="10f861ee-77bf-4999-8bb0-cc47241ba414" providerId="ADAL" clId="{9AB60883-8206-4963-ADB5-B5A9F870D339}" dt="2020-06-11T22:53:30.269" v="347"/>
          <ac:picMkLst>
            <pc:docMk/>
            <pc:sldMk cId="3859372197" sldId="447"/>
            <ac:picMk id="14" creationId="{A411DD9D-6F3B-41A3-9701-B5919483B22D}"/>
          </ac:picMkLst>
        </pc:picChg>
        <pc:picChg chg="add mod">
          <ac:chgData name="Jennifer Guardiola" userId="10f861ee-77bf-4999-8bb0-cc47241ba414" providerId="ADAL" clId="{9AB60883-8206-4963-ADB5-B5A9F870D339}" dt="2020-06-12T02:18:34.351" v="1017" actId="1076"/>
          <ac:picMkLst>
            <pc:docMk/>
            <pc:sldMk cId="3859372197" sldId="447"/>
            <ac:picMk id="16" creationId="{3F3D8D31-3182-4D89-9180-3A72362FE805}"/>
          </ac:picMkLst>
        </pc:picChg>
        <pc:picChg chg="del mod">
          <ac:chgData name="Jennifer Guardiola" userId="10f861ee-77bf-4999-8bb0-cc47241ba414" providerId="ADAL" clId="{9AB60883-8206-4963-ADB5-B5A9F870D339}" dt="2020-06-12T02:18:31.461" v="1015" actId="478"/>
          <ac:picMkLst>
            <pc:docMk/>
            <pc:sldMk cId="3859372197" sldId="447"/>
            <ac:picMk id="26" creationId="{C5F1A75C-B244-4701-8A92-99519AEC1B63}"/>
          </ac:picMkLst>
        </pc:picChg>
        <pc:picChg chg="mod">
          <ac:chgData name="Jennifer Guardiola" userId="10f861ee-77bf-4999-8bb0-cc47241ba414" providerId="ADAL" clId="{9AB60883-8206-4963-ADB5-B5A9F870D339}" dt="2020-06-11T22:59:35.459" v="440" actId="1036"/>
          <ac:picMkLst>
            <pc:docMk/>
            <pc:sldMk cId="3859372197" sldId="447"/>
            <ac:picMk id="30" creationId="{E2801EEF-AE58-4BB7-87AB-18F84817FBDB}"/>
          </ac:picMkLst>
        </pc:picChg>
        <pc:picChg chg="mod">
          <ac:chgData name="Jennifer Guardiola" userId="10f861ee-77bf-4999-8bb0-cc47241ba414" providerId="ADAL" clId="{9AB60883-8206-4963-ADB5-B5A9F870D339}" dt="2020-06-11T22:59:35.459" v="440" actId="1036"/>
          <ac:picMkLst>
            <pc:docMk/>
            <pc:sldMk cId="3859372197" sldId="447"/>
            <ac:picMk id="40" creationId="{48789336-4946-4A93-AB2C-DF7760EF547D}"/>
          </ac:picMkLst>
        </pc:picChg>
      </pc:sldChg>
      <pc:sldChg chg="addSp delSp modSp mod">
        <pc:chgData name="Jennifer Guardiola" userId="10f861ee-77bf-4999-8bb0-cc47241ba414" providerId="ADAL" clId="{9AB60883-8206-4963-ADB5-B5A9F870D339}" dt="2020-06-12T02:18:43.904" v="1020" actId="1076"/>
        <pc:sldMkLst>
          <pc:docMk/>
          <pc:sldMk cId="1827687388" sldId="448"/>
        </pc:sldMkLst>
        <pc:spChg chg="del">
          <ac:chgData name="Jennifer Guardiola" userId="10f861ee-77bf-4999-8bb0-cc47241ba414" providerId="ADAL" clId="{9AB60883-8206-4963-ADB5-B5A9F870D339}" dt="2020-06-11T22:59:41.749" v="442" actId="478"/>
          <ac:spMkLst>
            <pc:docMk/>
            <pc:sldMk cId="1827687388" sldId="448"/>
            <ac:spMk id="11" creationId="{2FA47AE7-705A-4B5C-8199-E74E395BE14B}"/>
          </ac:spMkLst>
        </pc:spChg>
        <pc:spChg chg="mod">
          <ac:chgData name="Jennifer Guardiola" userId="10f861ee-77bf-4999-8bb0-cc47241ba414" providerId="ADAL" clId="{9AB60883-8206-4963-ADB5-B5A9F870D339}" dt="2020-06-11T22:59:48.510" v="446" actId="1036"/>
          <ac:spMkLst>
            <pc:docMk/>
            <pc:sldMk cId="1827687388" sldId="448"/>
            <ac:spMk id="15" creationId="{703D5603-CB8F-4956-A9E7-FDA81D89FCD2}"/>
          </ac:spMkLst>
        </pc:spChg>
        <pc:spChg chg="add mod">
          <ac:chgData name="Jennifer Guardiola" userId="10f861ee-77bf-4999-8bb0-cc47241ba414" providerId="ADAL" clId="{9AB60883-8206-4963-ADB5-B5A9F870D339}" dt="2020-06-11T22:59:39.119" v="441"/>
          <ac:spMkLst>
            <pc:docMk/>
            <pc:sldMk cId="1827687388" sldId="448"/>
            <ac:spMk id="16" creationId="{D7E76FD0-8B20-44CF-9036-8FE07BE962D3}"/>
          </ac:spMkLst>
        </pc:spChg>
        <pc:spChg chg="mod">
          <ac:chgData name="Jennifer Guardiola" userId="10f861ee-77bf-4999-8bb0-cc47241ba414" providerId="ADAL" clId="{9AB60883-8206-4963-ADB5-B5A9F870D339}" dt="2020-06-11T22:59:48.510" v="446" actId="1036"/>
          <ac:spMkLst>
            <pc:docMk/>
            <pc:sldMk cId="1827687388" sldId="448"/>
            <ac:spMk id="27" creationId="{E7883424-EBEE-4C88-84A8-2C5E8CDC4178}"/>
          </ac:spMkLst>
        </pc:spChg>
        <pc:spChg chg="mod">
          <ac:chgData name="Jennifer Guardiola" userId="10f861ee-77bf-4999-8bb0-cc47241ba414" providerId="ADAL" clId="{9AB60883-8206-4963-ADB5-B5A9F870D339}" dt="2020-06-11T22:59:48.510" v="446" actId="1036"/>
          <ac:spMkLst>
            <pc:docMk/>
            <pc:sldMk cId="1827687388" sldId="448"/>
            <ac:spMk id="28" creationId="{39FEE09C-CA19-47CD-B8EC-4498D6DED5B7}"/>
          </ac:spMkLst>
        </pc:spChg>
        <pc:spChg chg="mod">
          <ac:chgData name="Jennifer Guardiola" userId="10f861ee-77bf-4999-8bb0-cc47241ba414" providerId="ADAL" clId="{9AB60883-8206-4963-ADB5-B5A9F870D339}" dt="2020-06-11T22:59:48.510" v="446" actId="1036"/>
          <ac:spMkLst>
            <pc:docMk/>
            <pc:sldMk cId="1827687388" sldId="448"/>
            <ac:spMk id="29" creationId="{BB776218-0B0C-4B03-BB70-76D42293F005}"/>
          </ac:spMkLst>
        </pc:spChg>
        <pc:picChg chg="add mod">
          <ac:chgData name="Jennifer Guardiola" userId="10f861ee-77bf-4999-8bb0-cc47241ba414" providerId="ADAL" clId="{9AB60883-8206-4963-ADB5-B5A9F870D339}" dt="2020-06-11T22:53:33.912" v="348"/>
          <ac:picMkLst>
            <pc:docMk/>
            <pc:sldMk cId="1827687388" sldId="448"/>
            <ac:picMk id="13" creationId="{02D0600F-4309-417C-BB16-C9F189AAE98A}"/>
          </ac:picMkLst>
        </pc:picChg>
        <pc:picChg chg="add mod">
          <ac:chgData name="Jennifer Guardiola" userId="10f861ee-77bf-4999-8bb0-cc47241ba414" providerId="ADAL" clId="{9AB60883-8206-4963-ADB5-B5A9F870D339}" dt="2020-06-11T22:53:33.912" v="348"/>
          <ac:picMkLst>
            <pc:docMk/>
            <pc:sldMk cId="1827687388" sldId="448"/>
            <ac:picMk id="14" creationId="{FEAE2154-D967-44A9-A9E2-77D05FC93899}"/>
          </ac:picMkLst>
        </pc:picChg>
        <pc:picChg chg="add mod">
          <ac:chgData name="Jennifer Guardiola" userId="10f861ee-77bf-4999-8bb0-cc47241ba414" providerId="ADAL" clId="{9AB60883-8206-4963-ADB5-B5A9F870D339}" dt="2020-06-12T02:18:43.904" v="1020" actId="1076"/>
          <ac:picMkLst>
            <pc:docMk/>
            <pc:sldMk cId="1827687388" sldId="448"/>
            <ac:picMk id="17" creationId="{A17F8469-CF20-4D72-9522-33A685C0BF25}"/>
          </ac:picMkLst>
        </pc:picChg>
        <pc:picChg chg="del mod">
          <ac:chgData name="Jennifer Guardiola" userId="10f861ee-77bf-4999-8bb0-cc47241ba414" providerId="ADAL" clId="{9AB60883-8206-4963-ADB5-B5A9F870D339}" dt="2020-06-12T02:18:40.022" v="1018" actId="478"/>
          <ac:picMkLst>
            <pc:docMk/>
            <pc:sldMk cId="1827687388" sldId="448"/>
            <ac:picMk id="26" creationId="{C5F1A75C-B244-4701-8A92-99519AEC1B63}"/>
          </ac:picMkLst>
        </pc:picChg>
        <pc:picChg chg="mod">
          <ac:chgData name="Jennifer Guardiola" userId="10f861ee-77bf-4999-8bb0-cc47241ba414" providerId="ADAL" clId="{9AB60883-8206-4963-ADB5-B5A9F870D339}" dt="2020-06-11T22:59:48.510" v="446" actId="1036"/>
          <ac:picMkLst>
            <pc:docMk/>
            <pc:sldMk cId="1827687388" sldId="448"/>
            <ac:picMk id="30" creationId="{E2801EEF-AE58-4BB7-87AB-18F84817FBDB}"/>
          </ac:picMkLst>
        </pc:picChg>
        <pc:picChg chg="mod">
          <ac:chgData name="Jennifer Guardiola" userId="10f861ee-77bf-4999-8bb0-cc47241ba414" providerId="ADAL" clId="{9AB60883-8206-4963-ADB5-B5A9F870D339}" dt="2020-06-11T22:59:48.510" v="446" actId="1036"/>
          <ac:picMkLst>
            <pc:docMk/>
            <pc:sldMk cId="1827687388" sldId="448"/>
            <ac:picMk id="40" creationId="{48789336-4946-4A93-AB2C-DF7760EF547D}"/>
          </ac:picMkLst>
        </pc:picChg>
      </pc:sldChg>
      <pc:sldChg chg="addSp delSp modSp del mod">
        <pc:chgData name="Jennifer Guardiola" userId="10f861ee-77bf-4999-8bb0-cc47241ba414" providerId="ADAL" clId="{9AB60883-8206-4963-ADB5-B5A9F870D339}" dt="2020-06-12T02:26:35.373" v="1077" actId="47"/>
        <pc:sldMkLst>
          <pc:docMk/>
          <pc:sldMk cId="1724193358" sldId="450"/>
        </pc:sldMkLst>
        <pc:spChg chg="del">
          <ac:chgData name="Jennifer Guardiola" userId="10f861ee-77bf-4999-8bb0-cc47241ba414" providerId="ADAL" clId="{9AB60883-8206-4963-ADB5-B5A9F870D339}" dt="2020-06-11T22:59:57.948" v="450" actId="478"/>
          <ac:spMkLst>
            <pc:docMk/>
            <pc:sldMk cId="1724193358" sldId="450"/>
            <ac:spMk id="11" creationId="{2FA47AE7-705A-4B5C-8199-E74E395BE14B}"/>
          </ac:spMkLst>
        </pc:spChg>
        <pc:spChg chg="add mod">
          <ac:chgData name="Jennifer Guardiola" userId="10f861ee-77bf-4999-8bb0-cc47241ba414" providerId="ADAL" clId="{9AB60883-8206-4963-ADB5-B5A9F870D339}" dt="2020-06-11T22:59:55.058" v="449" actId="20577"/>
          <ac:spMkLst>
            <pc:docMk/>
            <pc:sldMk cId="1724193358" sldId="450"/>
            <ac:spMk id="15" creationId="{A91B2619-F1B1-417F-96E3-54498C783D3A}"/>
          </ac:spMkLst>
        </pc:spChg>
        <pc:spChg chg="mod">
          <ac:chgData name="Jennifer Guardiola" userId="10f861ee-77bf-4999-8bb0-cc47241ba414" providerId="ADAL" clId="{9AB60883-8206-4963-ADB5-B5A9F870D339}" dt="2020-06-11T23:00:06.674" v="454" actId="1036"/>
          <ac:spMkLst>
            <pc:docMk/>
            <pc:sldMk cId="1724193358" sldId="450"/>
            <ac:spMk id="27" creationId="{E7883424-EBEE-4C88-84A8-2C5E8CDC4178}"/>
          </ac:spMkLst>
        </pc:spChg>
        <pc:spChg chg="mod">
          <ac:chgData name="Jennifer Guardiola" userId="10f861ee-77bf-4999-8bb0-cc47241ba414" providerId="ADAL" clId="{9AB60883-8206-4963-ADB5-B5A9F870D339}" dt="2020-06-11T23:00:06.674" v="454" actId="1036"/>
          <ac:spMkLst>
            <pc:docMk/>
            <pc:sldMk cId="1724193358" sldId="450"/>
            <ac:spMk id="28" creationId="{39FEE09C-CA19-47CD-B8EC-4498D6DED5B7}"/>
          </ac:spMkLst>
        </pc:spChg>
        <pc:spChg chg="mod">
          <ac:chgData name="Jennifer Guardiola" userId="10f861ee-77bf-4999-8bb0-cc47241ba414" providerId="ADAL" clId="{9AB60883-8206-4963-ADB5-B5A9F870D339}" dt="2020-06-11T23:00:06.674" v="454" actId="1036"/>
          <ac:spMkLst>
            <pc:docMk/>
            <pc:sldMk cId="1724193358" sldId="450"/>
            <ac:spMk id="29" creationId="{BB776218-0B0C-4B03-BB70-76D42293F005}"/>
          </ac:spMkLst>
        </pc:spChg>
        <pc:spChg chg="mod">
          <ac:chgData name="Jennifer Guardiola" userId="10f861ee-77bf-4999-8bb0-cc47241ba414" providerId="ADAL" clId="{9AB60883-8206-4963-ADB5-B5A9F870D339}" dt="2020-06-12T02:23:10.223" v="1050" actId="1076"/>
          <ac:spMkLst>
            <pc:docMk/>
            <pc:sldMk cId="1724193358" sldId="450"/>
            <ac:spMk id="41" creationId="{503AAEC6-8308-436D-92A6-D7BC3177102B}"/>
          </ac:spMkLst>
        </pc:spChg>
        <pc:picChg chg="add del mod">
          <ac:chgData name="Jennifer Guardiola" userId="10f861ee-77bf-4999-8bb0-cc47241ba414" providerId="ADAL" clId="{9AB60883-8206-4963-ADB5-B5A9F870D339}" dt="2020-06-12T02:22:58.666" v="1047" actId="478"/>
          <ac:picMkLst>
            <pc:docMk/>
            <pc:sldMk cId="1724193358" sldId="450"/>
            <ac:picMk id="2" creationId="{E490B2EE-D3BA-4FAD-8730-748BB9AEAF41}"/>
          </ac:picMkLst>
        </pc:picChg>
        <pc:picChg chg="add mod">
          <ac:chgData name="Jennifer Guardiola" userId="10f861ee-77bf-4999-8bb0-cc47241ba414" providerId="ADAL" clId="{9AB60883-8206-4963-ADB5-B5A9F870D339}" dt="2020-06-11T22:53:36.496" v="349"/>
          <ac:picMkLst>
            <pc:docMk/>
            <pc:sldMk cId="1724193358" sldId="450"/>
            <ac:picMk id="13" creationId="{5E5957FA-DFB1-4BDE-8273-A16F27B64B00}"/>
          </ac:picMkLst>
        </pc:picChg>
        <pc:picChg chg="add mod">
          <ac:chgData name="Jennifer Guardiola" userId="10f861ee-77bf-4999-8bb0-cc47241ba414" providerId="ADAL" clId="{9AB60883-8206-4963-ADB5-B5A9F870D339}" dt="2020-06-11T22:53:36.496" v="349"/>
          <ac:picMkLst>
            <pc:docMk/>
            <pc:sldMk cId="1724193358" sldId="450"/>
            <ac:picMk id="14" creationId="{B1F9C3B8-3DB7-48C6-9393-3F4B145F5BC3}"/>
          </ac:picMkLst>
        </pc:picChg>
        <pc:picChg chg="add del mod">
          <ac:chgData name="Jennifer Guardiola" userId="10f861ee-77bf-4999-8bb0-cc47241ba414" providerId="ADAL" clId="{9AB60883-8206-4963-ADB5-B5A9F870D339}" dt="2020-06-12T02:19:24.647" v="1025" actId="478"/>
          <ac:picMkLst>
            <pc:docMk/>
            <pc:sldMk cId="1724193358" sldId="450"/>
            <ac:picMk id="16" creationId="{328E68B8-F8BE-4C4B-B0E6-03B1CAD75B79}"/>
          </ac:picMkLst>
        </pc:picChg>
        <pc:picChg chg="add mod">
          <ac:chgData name="Jennifer Guardiola" userId="10f861ee-77bf-4999-8bb0-cc47241ba414" providerId="ADAL" clId="{9AB60883-8206-4963-ADB5-B5A9F870D339}" dt="2020-06-12T02:23:07.139" v="1049" actId="1076"/>
          <ac:picMkLst>
            <pc:docMk/>
            <pc:sldMk cId="1724193358" sldId="450"/>
            <ac:picMk id="18" creationId="{A82ED222-7126-4360-B599-47F5CD184484}"/>
          </ac:picMkLst>
        </pc:picChg>
        <pc:picChg chg="del mod">
          <ac:chgData name="Jennifer Guardiola" userId="10f861ee-77bf-4999-8bb0-cc47241ba414" providerId="ADAL" clId="{9AB60883-8206-4963-ADB5-B5A9F870D339}" dt="2020-06-12T02:18:48.300" v="1021" actId="478"/>
          <ac:picMkLst>
            <pc:docMk/>
            <pc:sldMk cId="1724193358" sldId="450"/>
            <ac:picMk id="26" creationId="{C5F1A75C-B244-4701-8A92-99519AEC1B63}"/>
          </ac:picMkLst>
        </pc:picChg>
        <pc:picChg chg="mod">
          <ac:chgData name="Jennifer Guardiola" userId="10f861ee-77bf-4999-8bb0-cc47241ba414" providerId="ADAL" clId="{9AB60883-8206-4963-ADB5-B5A9F870D339}" dt="2020-06-11T23:00:06.674" v="454" actId="1036"/>
          <ac:picMkLst>
            <pc:docMk/>
            <pc:sldMk cId="1724193358" sldId="450"/>
            <ac:picMk id="30" creationId="{E2801EEF-AE58-4BB7-87AB-18F84817FBDB}"/>
          </ac:picMkLst>
        </pc:picChg>
        <pc:picChg chg="mod">
          <ac:chgData name="Jennifer Guardiola" userId="10f861ee-77bf-4999-8bb0-cc47241ba414" providerId="ADAL" clId="{9AB60883-8206-4963-ADB5-B5A9F870D339}" dt="2020-06-11T23:00:06.674" v="454" actId="1036"/>
          <ac:picMkLst>
            <pc:docMk/>
            <pc:sldMk cId="1724193358" sldId="450"/>
            <ac:picMk id="40" creationId="{48789336-4946-4A93-AB2C-DF7760EF547D}"/>
          </ac:picMkLst>
        </pc:picChg>
      </pc:sldChg>
      <pc:sldChg chg="addSp delSp modSp mod">
        <pc:chgData name="Jennifer Guardiola" userId="10f861ee-77bf-4999-8bb0-cc47241ba414" providerId="ADAL" clId="{9AB60883-8206-4963-ADB5-B5A9F870D339}" dt="2020-06-12T02:27:24.746" v="1088" actId="1076"/>
        <pc:sldMkLst>
          <pc:docMk/>
          <pc:sldMk cId="221182075" sldId="451"/>
        </pc:sldMkLst>
        <pc:spChg chg="del">
          <ac:chgData name="Jennifer Guardiola" userId="10f861ee-77bf-4999-8bb0-cc47241ba414" providerId="ADAL" clId="{9AB60883-8206-4963-ADB5-B5A9F870D339}" dt="2020-06-11T23:00:15.829" v="456" actId="478"/>
          <ac:spMkLst>
            <pc:docMk/>
            <pc:sldMk cId="221182075" sldId="451"/>
            <ac:spMk id="11" creationId="{2FA47AE7-705A-4B5C-8199-E74E395BE14B}"/>
          </ac:spMkLst>
        </pc:spChg>
        <pc:spChg chg="add mod">
          <ac:chgData name="Jennifer Guardiola" userId="10f861ee-77bf-4999-8bb0-cc47241ba414" providerId="ADAL" clId="{9AB60883-8206-4963-ADB5-B5A9F870D339}" dt="2020-06-11T23:00:12.966" v="455"/>
          <ac:spMkLst>
            <pc:docMk/>
            <pc:sldMk cId="221182075" sldId="451"/>
            <ac:spMk id="16" creationId="{087EC887-E623-4CC6-BBA3-6E871DF2F434}"/>
          </ac:spMkLst>
        </pc:spChg>
        <pc:spChg chg="mod">
          <ac:chgData name="Jennifer Guardiola" userId="10f861ee-77bf-4999-8bb0-cc47241ba414" providerId="ADAL" clId="{9AB60883-8206-4963-ADB5-B5A9F870D339}" dt="2020-06-11T23:00:19.811" v="460" actId="1036"/>
          <ac:spMkLst>
            <pc:docMk/>
            <pc:sldMk cId="221182075" sldId="451"/>
            <ac:spMk id="27" creationId="{E7883424-EBEE-4C88-84A8-2C5E8CDC4178}"/>
          </ac:spMkLst>
        </pc:spChg>
        <pc:spChg chg="mod">
          <ac:chgData name="Jennifer Guardiola" userId="10f861ee-77bf-4999-8bb0-cc47241ba414" providerId="ADAL" clId="{9AB60883-8206-4963-ADB5-B5A9F870D339}" dt="2020-06-11T23:00:19.811" v="460" actId="1036"/>
          <ac:spMkLst>
            <pc:docMk/>
            <pc:sldMk cId="221182075" sldId="451"/>
            <ac:spMk id="28" creationId="{39FEE09C-CA19-47CD-B8EC-4498D6DED5B7}"/>
          </ac:spMkLst>
        </pc:spChg>
        <pc:spChg chg="mod">
          <ac:chgData name="Jennifer Guardiola" userId="10f861ee-77bf-4999-8bb0-cc47241ba414" providerId="ADAL" clId="{9AB60883-8206-4963-ADB5-B5A9F870D339}" dt="2020-06-11T23:00:19.811" v="460" actId="1036"/>
          <ac:spMkLst>
            <pc:docMk/>
            <pc:sldMk cId="221182075" sldId="451"/>
            <ac:spMk id="29" creationId="{BB776218-0B0C-4B03-BB70-76D42293F005}"/>
          </ac:spMkLst>
        </pc:spChg>
        <pc:spChg chg="mod">
          <ac:chgData name="Jennifer Guardiola" userId="10f861ee-77bf-4999-8bb0-cc47241ba414" providerId="ADAL" clId="{9AB60883-8206-4963-ADB5-B5A9F870D339}" dt="2020-06-12T02:21:26.658" v="1036" actId="1076"/>
          <ac:spMkLst>
            <pc:docMk/>
            <pc:sldMk cId="221182075" sldId="451"/>
            <ac:spMk id="41" creationId="{503AAEC6-8308-436D-92A6-D7BC3177102B}"/>
          </ac:spMkLst>
        </pc:spChg>
        <pc:picChg chg="del mod">
          <ac:chgData name="Jennifer Guardiola" userId="10f861ee-77bf-4999-8bb0-cc47241ba414" providerId="ADAL" clId="{9AB60883-8206-4963-ADB5-B5A9F870D339}" dt="2020-06-12T02:21:10.888" v="1031" actId="478"/>
          <ac:picMkLst>
            <pc:docMk/>
            <pc:sldMk cId="221182075" sldId="451"/>
            <ac:picMk id="13" creationId="{6A55895C-CAC4-424A-BC46-A4D5C88BAF90}"/>
          </ac:picMkLst>
        </pc:picChg>
        <pc:picChg chg="add mod">
          <ac:chgData name="Jennifer Guardiola" userId="10f861ee-77bf-4999-8bb0-cc47241ba414" providerId="ADAL" clId="{9AB60883-8206-4963-ADB5-B5A9F870D339}" dt="2020-06-11T22:53:40.457" v="350"/>
          <ac:picMkLst>
            <pc:docMk/>
            <pc:sldMk cId="221182075" sldId="451"/>
            <ac:picMk id="14" creationId="{12DA3F82-A086-445C-A067-D63028FD465D}"/>
          </ac:picMkLst>
        </pc:picChg>
        <pc:picChg chg="add mod">
          <ac:chgData name="Jennifer Guardiola" userId="10f861ee-77bf-4999-8bb0-cc47241ba414" providerId="ADAL" clId="{9AB60883-8206-4963-ADB5-B5A9F870D339}" dt="2020-06-11T22:53:40.457" v="350"/>
          <ac:picMkLst>
            <pc:docMk/>
            <pc:sldMk cId="221182075" sldId="451"/>
            <ac:picMk id="15" creationId="{8F41F4B9-B475-4A5F-AF53-0DF79C8C922C}"/>
          </ac:picMkLst>
        </pc:picChg>
        <pc:picChg chg="add del mod">
          <ac:chgData name="Jennifer Guardiola" userId="10f861ee-77bf-4999-8bb0-cc47241ba414" providerId="ADAL" clId="{9AB60883-8206-4963-ADB5-B5A9F870D339}" dt="2020-06-12T02:26:43.987" v="1079" actId="478"/>
          <ac:picMkLst>
            <pc:docMk/>
            <pc:sldMk cId="221182075" sldId="451"/>
            <ac:picMk id="17" creationId="{2C5D8BFD-1FBC-442F-9B5C-C74A42E0B1FF}"/>
          </ac:picMkLst>
        </pc:picChg>
        <pc:picChg chg="add mod">
          <ac:chgData name="Jennifer Guardiola" userId="10f861ee-77bf-4999-8bb0-cc47241ba414" providerId="ADAL" clId="{9AB60883-8206-4963-ADB5-B5A9F870D339}" dt="2020-06-12T02:27:24.746" v="1088" actId="1076"/>
          <ac:picMkLst>
            <pc:docMk/>
            <pc:sldMk cId="221182075" sldId="451"/>
            <ac:picMk id="18" creationId="{C1C2998C-4A80-48FE-AA23-DFB357BF67C7}"/>
          </ac:picMkLst>
        </pc:picChg>
        <pc:picChg chg="del mod">
          <ac:chgData name="Jennifer Guardiola" userId="10f861ee-77bf-4999-8bb0-cc47241ba414" providerId="ADAL" clId="{9AB60883-8206-4963-ADB5-B5A9F870D339}" dt="2020-06-12T02:26:46.761" v="1080" actId="478"/>
          <ac:picMkLst>
            <pc:docMk/>
            <pc:sldMk cId="221182075" sldId="451"/>
            <ac:picMk id="26" creationId="{C5F1A75C-B244-4701-8A92-99519AEC1B63}"/>
          </ac:picMkLst>
        </pc:picChg>
        <pc:picChg chg="mod">
          <ac:chgData name="Jennifer Guardiola" userId="10f861ee-77bf-4999-8bb0-cc47241ba414" providerId="ADAL" clId="{9AB60883-8206-4963-ADB5-B5A9F870D339}" dt="2020-06-11T23:00:19.811" v="460" actId="1036"/>
          <ac:picMkLst>
            <pc:docMk/>
            <pc:sldMk cId="221182075" sldId="451"/>
            <ac:picMk id="30" creationId="{E2801EEF-AE58-4BB7-87AB-18F84817FBDB}"/>
          </ac:picMkLst>
        </pc:picChg>
        <pc:picChg chg="mod">
          <ac:chgData name="Jennifer Guardiola" userId="10f861ee-77bf-4999-8bb0-cc47241ba414" providerId="ADAL" clId="{9AB60883-8206-4963-ADB5-B5A9F870D339}" dt="2020-06-11T23:00:19.811" v="460" actId="1036"/>
          <ac:picMkLst>
            <pc:docMk/>
            <pc:sldMk cId="221182075" sldId="451"/>
            <ac:picMk id="40" creationId="{48789336-4946-4A93-AB2C-DF7760EF547D}"/>
          </ac:picMkLst>
        </pc:picChg>
      </pc:sldChg>
      <pc:sldChg chg="addSp delSp modSp mod">
        <pc:chgData name="Jennifer Guardiola" userId="10f861ee-77bf-4999-8bb0-cc47241ba414" providerId="ADAL" clId="{9AB60883-8206-4963-ADB5-B5A9F870D339}" dt="2020-06-12T02:27:39.576" v="1089" actId="1076"/>
        <pc:sldMkLst>
          <pc:docMk/>
          <pc:sldMk cId="47910616" sldId="452"/>
        </pc:sldMkLst>
        <pc:spChg chg="del">
          <ac:chgData name="Jennifer Guardiola" userId="10f861ee-77bf-4999-8bb0-cc47241ba414" providerId="ADAL" clId="{9AB60883-8206-4963-ADB5-B5A9F870D339}" dt="2020-06-11T23:00:27.085" v="462" actId="478"/>
          <ac:spMkLst>
            <pc:docMk/>
            <pc:sldMk cId="47910616" sldId="452"/>
            <ac:spMk id="11" creationId="{2FA47AE7-705A-4B5C-8199-E74E395BE14B}"/>
          </ac:spMkLst>
        </pc:spChg>
        <pc:spChg chg="add mod">
          <ac:chgData name="Jennifer Guardiola" userId="10f861ee-77bf-4999-8bb0-cc47241ba414" providerId="ADAL" clId="{9AB60883-8206-4963-ADB5-B5A9F870D339}" dt="2020-06-11T23:00:24.829" v="461"/>
          <ac:spMkLst>
            <pc:docMk/>
            <pc:sldMk cId="47910616" sldId="452"/>
            <ac:spMk id="16" creationId="{B19EEF2E-50FF-45C0-AC0C-45671EB1FB83}"/>
          </ac:spMkLst>
        </pc:spChg>
        <pc:spChg chg="mod">
          <ac:chgData name="Jennifer Guardiola" userId="10f861ee-77bf-4999-8bb0-cc47241ba414" providerId="ADAL" clId="{9AB60883-8206-4963-ADB5-B5A9F870D339}" dt="2020-06-11T23:00:46.856" v="466" actId="1036"/>
          <ac:spMkLst>
            <pc:docMk/>
            <pc:sldMk cId="47910616" sldId="452"/>
            <ac:spMk id="27" creationId="{E7883424-EBEE-4C88-84A8-2C5E8CDC4178}"/>
          </ac:spMkLst>
        </pc:spChg>
        <pc:spChg chg="mod">
          <ac:chgData name="Jennifer Guardiola" userId="10f861ee-77bf-4999-8bb0-cc47241ba414" providerId="ADAL" clId="{9AB60883-8206-4963-ADB5-B5A9F870D339}" dt="2020-06-11T23:00:46.856" v="466" actId="1036"/>
          <ac:spMkLst>
            <pc:docMk/>
            <pc:sldMk cId="47910616" sldId="452"/>
            <ac:spMk id="28" creationId="{39FEE09C-CA19-47CD-B8EC-4498D6DED5B7}"/>
          </ac:spMkLst>
        </pc:spChg>
        <pc:spChg chg="mod">
          <ac:chgData name="Jennifer Guardiola" userId="10f861ee-77bf-4999-8bb0-cc47241ba414" providerId="ADAL" clId="{9AB60883-8206-4963-ADB5-B5A9F870D339}" dt="2020-06-11T23:00:46.856" v="466" actId="1036"/>
          <ac:spMkLst>
            <pc:docMk/>
            <pc:sldMk cId="47910616" sldId="452"/>
            <ac:spMk id="29" creationId="{BB776218-0B0C-4B03-BB70-76D42293F005}"/>
          </ac:spMkLst>
        </pc:spChg>
        <pc:spChg chg="mod">
          <ac:chgData name="Jennifer Guardiola" userId="10f861ee-77bf-4999-8bb0-cc47241ba414" providerId="ADAL" clId="{9AB60883-8206-4963-ADB5-B5A9F870D339}" dt="2020-06-12T02:21:20.604" v="1035" actId="1076"/>
          <ac:spMkLst>
            <pc:docMk/>
            <pc:sldMk cId="47910616" sldId="452"/>
            <ac:spMk id="41" creationId="{503AAEC6-8308-436D-92A6-D7BC3177102B}"/>
          </ac:spMkLst>
        </pc:spChg>
        <pc:picChg chg="del mod">
          <ac:chgData name="Jennifer Guardiola" userId="10f861ee-77bf-4999-8bb0-cc47241ba414" providerId="ADAL" clId="{9AB60883-8206-4963-ADB5-B5A9F870D339}" dt="2020-06-12T02:21:15.428" v="1033" actId="478"/>
          <ac:picMkLst>
            <pc:docMk/>
            <pc:sldMk cId="47910616" sldId="452"/>
            <ac:picMk id="13" creationId="{6A55895C-CAC4-424A-BC46-A4D5C88BAF90}"/>
          </ac:picMkLst>
        </pc:picChg>
        <pc:picChg chg="add mod">
          <ac:chgData name="Jennifer Guardiola" userId="10f861ee-77bf-4999-8bb0-cc47241ba414" providerId="ADAL" clId="{9AB60883-8206-4963-ADB5-B5A9F870D339}" dt="2020-06-11T22:53:43.038" v="351"/>
          <ac:picMkLst>
            <pc:docMk/>
            <pc:sldMk cId="47910616" sldId="452"/>
            <ac:picMk id="14" creationId="{F7DD734F-A47E-4969-AC02-8C2C6F34E7F3}"/>
          </ac:picMkLst>
        </pc:picChg>
        <pc:picChg chg="add mod">
          <ac:chgData name="Jennifer Guardiola" userId="10f861ee-77bf-4999-8bb0-cc47241ba414" providerId="ADAL" clId="{9AB60883-8206-4963-ADB5-B5A9F870D339}" dt="2020-06-11T22:53:43.038" v="351"/>
          <ac:picMkLst>
            <pc:docMk/>
            <pc:sldMk cId="47910616" sldId="452"/>
            <ac:picMk id="15" creationId="{B4112B5C-2B12-4240-BF00-0D519CABC57F}"/>
          </ac:picMkLst>
        </pc:picChg>
        <pc:picChg chg="add mod">
          <ac:chgData name="Jennifer Guardiola" userId="10f861ee-77bf-4999-8bb0-cc47241ba414" providerId="ADAL" clId="{9AB60883-8206-4963-ADB5-B5A9F870D339}" dt="2020-06-12T02:27:39.576" v="1089" actId="1076"/>
          <ac:picMkLst>
            <pc:docMk/>
            <pc:sldMk cId="47910616" sldId="452"/>
            <ac:picMk id="17" creationId="{7C49B823-C8F9-4AFF-9EC3-F27E12CFAD7F}"/>
          </ac:picMkLst>
        </pc:picChg>
        <pc:picChg chg="del mod">
          <ac:chgData name="Jennifer Guardiola" userId="10f861ee-77bf-4999-8bb0-cc47241ba414" providerId="ADAL" clId="{9AB60883-8206-4963-ADB5-B5A9F870D339}" dt="2020-06-12T02:27:04.821" v="1083" actId="478"/>
          <ac:picMkLst>
            <pc:docMk/>
            <pc:sldMk cId="47910616" sldId="452"/>
            <ac:picMk id="26" creationId="{C5F1A75C-B244-4701-8A92-99519AEC1B63}"/>
          </ac:picMkLst>
        </pc:picChg>
        <pc:picChg chg="mod">
          <ac:chgData name="Jennifer Guardiola" userId="10f861ee-77bf-4999-8bb0-cc47241ba414" providerId="ADAL" clId="{9AB60883-8206-4963-ADB5-B5A9F870D339}" dt="2020-06-11T23:00:46.856" v="466" actId="1036"/>
          <ac:picMkLst>
            <pc:docMk/>
            <pc:sldMk cId="47910616" sldId="452"/>
            <ac:picMk id="30" creationId="{E2801EEF-AE58-4BB7-87AB-18F84817FBDB}"/>
          </ac:picMkLst>
        </pc:picChg>
        <pc:picChg chg="mod">
          <ac:chgData name="Jennifer Guardiola" userId="10f861ee-77bf-4999-8bb0-cc47241ba414" providerId="ADAL" clId="{9AB60883-8206-4963-ADB5-B5A9F870D339}" dt="2020-06-11T23:00:46.856" v="466" actId="1036"/>
          <ac:picMkLst>
            <pc:docMk/>
            <pc:sldMk cId="47910616" sldId="452"/>
            <ac:picMk id="40" creationId="{48789336-4946-4A93-AB2C-DF7760EF547D}"/>
          </ac:picMkLst>
        </pc:picChg>
      </pc:sldChg>
      <pc:sldChg chg="addSp delSp modSp mod">
        <pc:chgData name="Jennifer Guardiola" userId="10f861ee-77bf-4999-8bb0-cc47241ba414" providerId="ADAL" clId="{9AB60883-8206-4963-ADB5-B5A9F870D339}" dt="2020-06-12T02:32:34.780" v="1099" actId="1076"/>
        <pc:sldMkLst>
          <pc:docMk/>
          <pc:sldMk cId="3808793366" sldId="453"/>
        </pc:sldMkLst>
        <pc:spChg chg="del">
          <ac:chgData name="Jennifer Guardiola" userId="10f861ee-77bf-4999-8bb0-cc47241ba414" providerId="ADAL" clId="{9AB60883-8206-4963-ADB5-B5A9F870D339}" dt="2020-06-11T23:01:17.635" v="487" actId="478"/>
          <ac:spMkLst>
            <pc:docMk/>
            <pc:sldMk cId="3808793366" sldId="453"/>
            <ac:spMk id="11" creationId="{2FA47AE7-705A-4B5C-8199-E74E395BE14B}"/>
          </ac:spMkLst>
        </pc:spChg>
        <pc:spChg chg="add mod">
          <ac:chgData name="Jennifer Guardiola" userId="10f861ee-77bf-4999-8bb0-cc47241ba414" providerId="ADAL" clId="{9AB60883-8206-4963-ADB5-B5A9F870D339}" dt="2020-06-11T23:01:12.133" v="486" actId="27636"/>
          <ac:spMkLst>
            <pc:docMk/>
            <pc:sldMk cId="3808793366" sldId="453"/>
            <ac:spMk id="12" creationId="{EF041B94-AABF-4D91-A835-61D0B23DD9F5}"/>
          </ac:spMkLst>
        </pc:spChg>
        <pc:picChg chg="add mod">
          <ac:chgData name="Jennifer Guardiola" userId="10f861ee-77bf-4999-8bb0-cc47241ba414" providerId="ADAL" clId="{9AB60883-8206-4963-ADB5-B5A9F870D339}" dt="2020-06-12T02:32:34.780" v="1099" actId="1076"/>
          <ac:picMkLst>
            <pc:docMk/>
            <pc:sldMk cId="3808793366" sldId="453"/>
            <ac:picMk id="2" creationId="{6A3F88FC-A1D1-460C-8BB0-9F5B7F5256D0}"/>
          </ac:picMkLst>
        </pc:picChg>
        <pc:picChg chg="add mod">
          <ac:chgData name="Jennifer Guardiola" userId="10f861ee-77bf-4999-8bb0-cc47241ba414" providerId="ADAL" clId="{9AB60883-8206-4963-ADB5-B5A9F870D339}" dt="2020-06-11T22:53:46.544" v="352"/>
          <ac:picMkLst>
            <pc:docMk/>
            <pc:sldMk cId="3808793366" sldId="453"/>
            <ac:picMk id="9" creationId="{A2C3F8BE-76B7-4C09-8317-E103EBFC7019}"/>
          </ac:picMkLst>
        </pc:picChg>
        <pc:picChg chg="add mod">
          <ac:chgData name="Jennifer Guardiola" userId="10f861ee-77bf-4999-8bb0-cc47241ba414" providerId="ADAL" clId="{9AB60883-8206-4963-ADB5-B5A9F870D339}" dt="2020-06-11T22:53:46.544" v="352"/>
          <ac:picMkLst>
            <pc:docMk/>
            <pc:sldMk cId="3808793366" sldId="453"/>
            <ac:picMk id="10" creationId="{BAF6AF5B-FAD0-4286-AA1B-00A26B040133}"/>
          </ac:picMkLst>
        </pc:picChg>
        <pc:picChg chg="mod">
          <ac:chgData name="Jennifer Guardiola" userId="10f861ee-77bf-4999-8bb0-cc47241ba414" providerId="ADAL" clId="{9AB60883-8206-4963-ADB5-B5A9F870D339}" dt="2020-06-12T02:32:12.461" v="1097" actId="1076"/>
          <ac:picMkLst>
            <pc:docMk/>
            <pc:sldMk cId="3808793366" sldId="453"/>
            <ac:picMk id="14" creationId="{FA68279B-6468-4EA9-8B8C-103910137530}"/>
          </ac:picMkLst>
        </pc:picChg>
      </pc:sldChg>
      <pc:sldChg chg="addSp delSp modSp mod">
        <pc:chgData name="Jennifer Guardiola" userId="10f861ee-77bf-4999-8bb0-cc47241ba414" providerId="ADAL" clId="{9AB60883-8206-4963-ADB5-B5A9F870D339}" dt="2020-06-11T23:02:57.314" v="530" actId="1036"/>
        <pc:sldMkLst>
          <pc:docMk/>
          <pc:sldMk cId="856318400" sldId="454"/>
        </pc:sldMkLst>
        <pc:spChg chg="mod">
          <ac:chgData name="Jennifer Guardiola" userId="10f861ee-77bf-4999-8bb0-cc47241ba414" providerId="ADAL" clId="{9AB60883-8206-4963-ADB5-B5A9F870D339}" dt="2020-06-11T23:02:57.314" v="530" actId="1036"/>
          <ac:spMkLst>
            <pc:docMk/>
            <pc:sldMk cId="856318400" sldId="454"/>
            <ac:spMk id="10" creationId="{4BF79623-4D4E-4765-B2F3-B55CB1ECAD0F}"/>
          </ac:spMkLst>
        </pc:spChg>
        <pc:spChg chg="del mod">
          <ac:chgData name="Jennifer Guardiola" userId="10f861ee-77bf-4999-8bb0-cc47241ba414" providerId="ADAL" clId="{9AB60883-8206-4963-ADB5-B5A9F870D339}" dt="2020-06-11T23:02:51.597" v="523"/>
          <ac:spMkLst>
            <pc:docMk/>
            <pc:sldMk cId="856318400" sldId="454"/>
            <ac:spMk id="13" creationId="{8E47AF53-01C5-4F05-8CE5-D34458AD5D22}"/>
          </ac:spMkLst>
        </pc:spChg>
        <pc:spChg chg="add mod">
          <ac:chgData name="Jennifer Guardiola" userId="10f861ee-77bf-4999-8bb0-cc47241ba414" providerId="ADAL" clId="{9AB60883-8206-4963-ADB5-B5A9F870D339}" dt="2020-06-11T23:02:50.887" v="521" actId="14100"/>
          <ac:spMkLst>
            <pc:docMk/>
            <pc:sldMk cId="856318400" sldId="454"/>
            <ac:spMk id="16" creationId="{E61C62C4-F018-462D-8ED1-1A37E56BF87D}"/>
          </ac:spMkLst>
        </pc:spChg>
        <pc:picChg chg="add mod">
          <ac:chgData name="Jennifer Guardiola" userId="10f861ee-77bf-4999-8bb0-cc47241ba414" providerId="ADAL" clId="{9AB60883-8206-4963-ADB5-B5A9F870D339}" dt="2020-06-11T23:01:34.452" v="490"/>
          <ac:picMkLst>
            <pc:docMk/>
            <pc:sldMk cId="856318400" sldId="454"/>
            <ac:picMk id="14" creationId="{E2BE5294-42A3-4F39-AEFA-64FE24CD3DDA}"/>
          </ac:picMkLst>
        </pc:picChg>
        <pc:picChg chg="add mod">
          <ac:chgData name="Jennifer Guardiola" userId="10f861ee-77bf-4999-8bb0-cc47241ba414" providerId="ADAL" clId="{9AB60883-8206-4963-ADB5-B5A9F870D339}" dt="2020-06-11T23:01:34.452" v="490"/>
          <ac:picMkLst>
            <pc:docMk/>
            <pc:sldMk cId="856318400" sldId="454"/>
            <ac:picMk id="15" creationId="{BBBEF213-E03A-4C15-973E-0ACA3BFD705B}"/>
          </ac:picMkLst>
        </pc:picChg>
        <pc:cxnChg chg="mod">
          <ac:chgData name="Jennifer Guardiola" userId="10f861ee-77bf-4999-8bb0-cc47241ba414" providerId="ADAL" clId="{9AB60883-8206-4963-ADB5-B5A9F870D339}" dt="2020-06-11T23:02:57.314" v="530" actId="1036"/>
          <ac:cxnSpMkLst>
            <pc:docMk/>
            <pc:sldMk cId="856318400" sldId="454"/>
            <ac:cxnSpMk id="12" creationId="{B4130EFE-CD24-4E82-AD2B-91789DFC9001}"/>
          </ac:cxnSpMkLst>
        </pc:cxnChg>
      </pc:sldChg>
      <pc:sldChg chg="addSp delSp modSp mod">
        <pc:chgData name="Jennifer Guardiola" userId="10f861ee-77bf-4999-8bb0-cc47241ba414" providerId="ADAL" clId="{9AB60883-8206-4963-ADB5-B5A9F870D339}" dt="2020-06-12T02:00:40.753" v="1005" actId="14100"/>
        <pc:sldMkLst>
          <pc:docMk/>
          <pc:sldMk cId="2362537135" sldId="455"/>
        </pc:sldMkLst>
        <pc:spChg chg="mod">
          <ac:chgData name="Jennifer Guardiola" userId="10f861ee-77bf-4999-8bb0-cc47241ba414" providerId="ADAL" clId="{9AB60883-8206-4963-ADB5-B5A9F870D339}" dt="2020-06-11T23:10:12.696" v="849" actId="1035"/>
          <ac:spMkLst>
            <pc:docMk/>
            <pc:sldMk cId="2362537135" sldId="455"/>
            <ac:spMk id="9" creationId="{F61D1745-5E79-46BA-9056-85ADA185CDA4}"/>
          </ac:spMkLst>
        </pc:spChg>
        <pc:spChg chg="add mod">
          <ac:chgData name="Jennifer Guardiola" userId="10f861ee-77bf-4999-8bb0-cc47241ba414" providerId="ADAL" clId="{9AB60883-8206-4963-ADB5-B5A9F870D339}" dt="2020-06-12T02:00:40.753" v="1005" actId="14100"/>
          <ac:spMkLst>
            <pc:docMk/>
            <pc:sldMk cId="2362537135" sldId="455"/>
            <ac:spMk id="13" creationId="{AC043952-196E-4E83-A1C0-A8C4CF501948}"/>
          </ac:spMkLst>
        </pc:spChg>
        <pc:picChg chg="add del mod">
          <ac:chgData name="Jennifer Guardiola" userId="10f861ee-77bf-4999-8bb0-cc47241ba414" providerId="ADAL" clId="{9AB60883-8206-4963-ADB5-B5A9F870D339}" dt="2020-06-11T23:05:08.641" v="553" actId="478"/>
          <ac:picMkLst>
            <pc:docMk/>
            <pc:sldMk cId="2362537135" sldId="455"/>
            <ac:picMk id="2" creationId="{4306E331-A9EB-4974-AEE2-96B56D69557B}"/>
          </ac:picMkLst>
        </pc:picChg>
        <pc:picChg chg="del">
          <ac:chgData name="Jennifer Guardiola" userId="10f861ee-77bf-4999-8bb0-cc47241ba414" providerId="ADAL" clId="{9AB60883-8206-4963-ADB5-B5A9F870D339}" dt="2020-06-11T23:03:53.810" v="544" actId="478"/>
          <ac:picMkLst>
            <pc:docMk/>
            <pc:sldMk cId="2362537135" sldId="455"/>
            <ac:picMk id="6" creationId="{EF341E84-C976-4087-9521-8C0BA0EE4989}"/>
          </ac:picMkLst>
        </pc:picChg>
        <pc:picChg chg="mod">
          <ac:chgData name="Jennifer Guardiola" userId="10f861ee-77bf-4999-8bb0-cc47241ba414" providerId="ADAL" clId="{9AB60883-8206-4963-ADB5-B5A9F870D339}" dt="2020-06-11T23:03:58.199" v="545" actId="14100"/>
          <ac:picMkLst>
            <pc:docMk/>
            <pc:sldMk cId="2362537135" sldId="455"/>
            <ac:picMk id="8" creationId="{00ED771B-8B2D-4478-9EC8-4F57B9A6CB2A}"/>
          </ac:picMkLst>
        </pc:picChg>
        <pc:picChg chg="add mod">
          <ac:chgData name="Jennifer Guardiola" userId="10f861ee-77bf-4999-8bb0-cc47241ba414" providerId="ADAL" clId="{9AB60883-8206-4963-ADB5-B5A9F870D339}" dt="2020-06-11T23:05:03.310" v="551" actId="1076"/>
          <ac:picMkLst>
            <pc:docMk/>
            <pc:sldMk cId="2362537135" sldId="455"/>
            <ac:picMk id="10" creationId="{57353D19-5EFE-4988-9DC9-77C631378968}"/>
          </ac:picMkLst>
        </pc:picChg>
        <pc:picChg chg="add mod">
          <ac:chgData name="Jennifer Guardiola" userId="10f861ee-77bf-4999-8bb0-cc47241ba414" providerId="ADAL" clId="{9AB60883-8206-4963-ADB5-B5A9F870D339}" dt="2020-06-11T23:05:19.513" v="556" actId="14100"/>
          <ac:picMkLst>
            <pc:docMk/>
            <pc:sldMk cId="2362537135" sldId="455"/>
            <ac:picMk id="12" creationId="{9A067B41-4F66-4789-B97C-DD4CC682608D}"/>
          </ac:picMkLst>
        </pc:picChg>
      </pc:sldChg>
      <pc:sldChg chg="addSp modSp mod">
        <pc:chgData name="Jennifer Guardiola" userId="10f861ee-77bf-4999-8bb0-cc47241ba414" providerId="ADAL" clId="{9AB60883-8206-4963-ADB5-B5A9F870D339}" dt="2020-06-11T22:38:15.930" v="124" actId="1076"/>
        <pc:sldMkLst>
          <pc:docMk/>
          <pc:sldMk cId="4159119524" sldId="458"/>
        </pc:sldMkLst>
        <pc:spChg chg="add mod">
          <ac:chgData name="Jennifer Guardiola" userId="10f861ee-77bf-4999-8bb0-cc47241ba414" providerId="ADAL" clId="{9AB60883-8206-4963-ADB5-B5A9F870D339}" dt="2020-06-11T22:37:17.378" v="115" actId="208"/>
          <ac:spMkLst>
            <pc:docMk/>
            <pc:sldMk cId="4159119524" sldId="458"/>
            <ac:spMk id="2" creationId="{33495884-7C4B-49A3-9F09-45E5028A101E}"/>
          </ac:spMkLst>
        </pc:spChg>
        <pc:spChg chg="mod">
          <ac:chgData name="Jennifer Guardiola" userId="10f861ee-77bf-4999-8bb0-cc47241ba414" providerId="ADAL" clId="{9AB60883-8206-4963-ADB5-B5A9F870D339}" dt="2020-06-11T22:38:15.930" v="124" actId="1076"/>
          <ac:spMkLst>
            <pc:docMk/>
            <pc:sldMk cId="4159119524" sldId="458"/>
            <ac:spMk id="10" creationId="{C3468B24-80C9-4B33-859C-FB71A5DC3696}"/>
          </ac:spMkLst>
        </pc:spChg>
        <pc:picChg chg="mod">
          <ac:chgData name="Jennifer Guardiola" userId="10f861ee-77bf-4999-8bb0-cc47241ba414" providerId="ADAL" clId="{9AB60883-8206-4963-ADB5-B5A9F870D339}" dt="2020-06-11T22:38:12.250" v="123" actId="1076"/>
          <ac:picMkLst>
            <pc:docMk/>
            <pc:sldMk cId="4159119524" sldId="458"/>
            <ac:picMk id="11" creationId="{B40B6F5A-BC04-4B76-B6C7-3A474474B9B0}"/>
          </ac:picMkLst>
        </pc:picChg>
        <pc:picChg chg="add mod">
          <ac:chgData name="Jennifer Guardiola" userId="10f861ee-77bf-4999-8bb0-cc47241ba414" providerId="ADAL" clId="{9AB60883-8206-4963-ADB5-B5A9F870D339}" dt="2020-06-11T22:36:12.751" v="109"/>
          <ac:picMkLst>
            <pc:docMk/>
            <pc:sldMk cId="4159119524" sldId="458"/>
            <ac:picMk id="13" creationId="{7DD4567B-ECF9-43A9-A102-1470368DC29E}"/>
          </ac:picMkLst>
        </pc:picChg>
        <pc:picChg chg="add mod">
          <ac:chgData name="Jennifer Guardiola" userId="10f861ee-77bf-4999-8bb0-cc47241ba414" providerId="ADAL" clId="{9AB60883-8206-4963-ADB5-B5A9F870D339}" dt="2020-06-11T22:36:12.751" v="109"/>
          <ac:picMkLst>
            <pc:docMk/>
            <pc:sldMk cId="4159119524" sldId="458"/>
            <ac:picMk id="14" creationId="{5A0B4AB6-D6AA-4777-8E4E-F3C08ADBBDB0}"/>
          </ac:picMkLst>
        </pc:picChg>
      </pc:sldChg>
      <pc:sldChg chg="addSp modSp mod">
        <pc:chgData name="Jennifer Guardiola" userId="10f861ee-77bf-4999-8bb0-cc47241ba414" providerId="ADAL" clId="{9AB60883-8206-4963-ADB5-B5A9F870D339}" dt="2020-06-11T22:40:39.151" v="143" actId="14100"/>
        <pc:sldMkLst>
          <pc:docMk/>
          <pc:sldMk cId="1052371099" sldId="459"/>
        </pc:sldMkLst>
        <pc:spChg chg="mod">
          <ac:chgData name="Jennifer Guardiola" userId="10f861ee-77bf-4999-8bb0-cc47241ba414" providerId="ADAL" clId="{9AB60883-8206-4963-ADB5-B5A9F870D339}" dt="2020-06-11T22:40:35.880" v="142" actId="1076"/>
          <ac:spMkLst>
            <pc:docMk/>
            <pc:sldMk cId="1052371099" sldId="459"/>
            <ac:spMk id="10" creationId="{C3468B24-80C9-4B33-859C-FB71A5DC3696}"/>
          </ac:spMkLst>
        </pc:spChg>
        <pc:spChg chg="add mod">
          <ac:chgData name="Jennifer Guardiola" userId="10f861ee-77bf-4999-8bb0-cc47241ba414" providerId="ADAL" clId="{9AB60883-8206-4963-ADB5-B5A9F870D339}" dt="2020-06-11T22:39:28.782" v="130"/>
          <ac:spMkLst>
            <pc:docMk/>
            <pc:sldMk cId="1052371099" sldId="459"/>
            <ac:spMk id="14" creationId="{DA135A05-E9FC-44E5-8C36-115A52344A9B}"/>
          </ac:spMkLst>
        </pc:spChg>
        <pc:picChg chg="add mod">
          <ac:chgData name="Jennifer Guardiola" userId="10f861ee-77bf-4999-8bb0-cc47241ba414" providerId="ADAL" clId="{9AB60883-8206-4963-ADB5-B5A9F870D339}" dt="2020-06-11T22:38:26.597" v="125"/>
          <ac:picMkLst>
            <pc:docMk/>
            <pc:sldMk cId="1052371099" sldId="459"/>
            <ac:picMk id="12" creationId="{DF8DF834-21DD-4F9C-9C3C-1FF42E3EA31C}"/>
          </ac:picMkLst>
        </pc:picChg>
        <pc:picChg chg="add mod">
          <ac:chgData name="Jennifer Guardiola" userId="10f861ee-77bf-4999-8bb0-cc47241ba414" providerId="ADAL" clId="{9AB60883-8206-4963-ADB5-B5A9F870D339}" dt="2020-06-11T22:38:26.597" v="125"/>
          <ac:picMkLst>
            <pc:docMk/>
            <pc:sldMk cId="1052371099" sldId="459"/>
            <ac:picMk id="13" creationId="{946B5F4A-732B-45F5-8C10-BA1E0921E86B}"/>
          </ac:picMkLst>
        </pc:picChg>
        <pc:picChg chg="mod">
          <ac:chgData name="Jennifer Guardiola" userId="10f861ee-77bf-4999-8bb0-cc47241ba414" providerId="ADAL" clId="{9AB60883-8206-4963-ADB5-B5A9F870D339}" dt="2020-06-11T22:40:39.151" v="143" actId="14100"/>
          <ac:picMkLst>
            <pc:docMk/>
            <pc:sldMk cId="1052371099" sldId="459"/>
            <ac:picMk id="2050" creationId="{8EF0E0BB-FD56-47EA-AAF8-69F010534AA8}"/>
          </ac:picMkLst>
        </pc:picChg>
      </pc:sldChg>
      <pc:sldChg chg="addSp modSp mod modCm">
        <pc:chgData name="Jennifer Guardiola" userId="10f861ee-77bf-4999-8bb0-cc47241ba414" providerId="ADAL" clId="{9AB60883-8206-4963-ADB5-B5A9F870D339}" dt="2020-06-11T22:43:19.904" v="172" actId="1036"/>
        <pc:sldMkLst>
          <pc:docMk/>
          <pc:sldMk cId="2672720967" sldId="460"/>
        </pc:sldMkLst>
        <pc:spChg chg="add mod">
          <ac:chgData name="Jennifer Guardiola" userId="10f861ee-77bf-4999-8bb0-cc47241ba414" providerId="ADAL" clId="{9AB60883-8206-4963-ADB5-B5A9F870D339}" dt="2020-06-11T22:42:20.692" v="160" actId="1076"/>
          <ac:spMkLst>
            <pc:docMk/>
            <pc:sldMk cId="2672720967" sldId="460"/>
            <ac:spMk id="8" creationId="{B9F119B2-D80A-46AF-AB5D-DC47B9D3342B}"/>
          </ac:spMkLst>
        </pc:spChg>
        <pc:spChg chg="mod">
          <ac:chgData name="Jennifer Guardiola" userId="10f861ee-77bf-4999-8bb0-cc47241ba414" providerId="ADAL" clId="{9AB60883-8206-4963-ADB5-B5A9F870D339}" dt="2020-06-11T22:42:39.671" v="163" actId="14100"/>
          <ac:spMkLst>
            <pc:docMk/>
            <pc:sldMk cId="2672720967" sldId="460"/>
            <ac:spMk id="10" creationId="{C3468B24-80C9-4B33-859C-FB71A5DC3696}"/>
          </ac:spMkLst>
        </pc:spChg>
        <pc:picChg chg="add mod">
          <ac:chgData name="Jennifer Guardiola" userId="10f861ee-77bf-4999-8bb0-cc47241ba414" providerId="ADAL" clId="{9AB60883-8206-4963-ADB5-B5A9F870D339}" dt="2020-06-11T22:42:29.498" v="161"/>
          <ac:picMkLst>
            <pc:docMk/>
            <pc:sldMk cId="2672720967" sldId="460"/>
            <ac:picMk id="9" creationId="{65DDB863-9C9C-4FFF-9F5E-B21ADB533DC2}"/>
          </ac:picMkLst>
        </pc:picChg>
        <pc:picChg chg="add mod">
          <ac:chgData name="Jennifer Guardiola" userId="10f861ee-77bf-4999-8bb0-cc47241ba414" providerId="ADAL" clId="{9AB60883-8206-4963-ADB5-B5A9F870D339}" dt="2020-06-11T22:42:29.498" v="161"/>
          <ac:picMkLst>
            <pc:docMk/>
            <pc:sldMk cId="2672720967" sldId="460"/>
            <ac:picMk id="11" creationId="{AC9B23FC-CB60-4B49-AC45-C3E37CADA21E}"/>
          </ac:picMkLst>
        </pc:picChg>
        <pc:picChg chg="mod">
          <ac:chgData name="Jennifer Guardiola" userId="10f861ee-77bf-4999-8bb0-cc47241ba414" providerId="ADAL" clId="{9AB60883-8206-4963-ADB5-B5A9F870D339}" dt="2020-06-11T22:43:19.904" v="172" actId="1036"/>
          <ac:picMkLst>
            <pc:docMk/>
            <pc:sldMk cId="2672720967" sldId="460"/>
            <ac:picMk id="14" creationId="{BB2ACE7F-059E-416A-AC13-8AE968E98D96}"/>
          </ac:picMkLst>
        </pc:picChg>
        <pc:picChg chg="mod">
          <ac:chgData name="Jennifer Guardiola" userId="10f861ee-77bf-4999-8bb0-cc47241ba414" providerId="ADAL" clId="{9AB60883-8206-4963-ADB5-B5A9F870D339}" dt="2020-06-11T22:43:19.904" v="172" actId="1036"/>
          <ac:picMkLst>
            <pc:docMk/>
            <pc:sldMk cId="2672720967" sldId="460"/>
            <ac:picMk id="4102" creationId="{C1D796B9-B361-45D1-9738-D24491E970FD}"/>
          </ac:picMkLst>
        </pc:picChg>
      </pc:sldChg>
      <pc:sldChg chg="modSp del mod">
        <pc:chgData name="Jennifer Guardiola" userId="10f861ee-77bf-4999-8bb0-cc47241ba414" providerId="ADAL" clId="{9AB60883-8206-4963-ADB5-B5A9F870D339}" dt="2020-06-11T22:51:11.005" v="314" actId="47"/>
        <pc:sldMkLst>
          <pc:docMk/>
          <pc:sldMk cId="3484577374" sldId="461"/>
        </pc:sldMkLst>
        <pc:spChg chg="mod">
          <ac:chgData name="Jennifer Guardiola" userId="10f861ee-77bf-4999-8bb0-cc47241ba414" providerId="ADAL" clId="{9AB60883-8206-4963-ADB5-B5A9F870D339}" dt="2020-06-11T22:50:36.890" v="288" actId="21"/>
          <ac:spMkLst>
            <pc:docMk/>
            <pc:sldMk cId="3484577374" sldId="461"/>
            <ac:spMk id="10" creationId="{C3468B24-80C9-4B33-859C-FB71A5DC3696}"/>
          </ac:spMkLst>
        </pc:spChg>
        <pc:picChg chg="mod">
          <ac:chgData name="Jennifer Guardiola" userId="10f861ee-77bf-4999-8bb0-cc47241ba414" providerId="ADAL" clId="{9AB60883-8206-4963-ADB5-B5A9F870D339}" dt="2020-06-11T22:44:47.185" v="192" actId="1035"/>
          <ac:picMkLst>
            <pc:docMk/>
            <pc:sldMk cId="3484577374" sldId="461"/>
            <ac:picMk id="3" creationId="{E0AFD083-B4D9-429D-8EB4-A5174E53C8CF}"/>
          </ac:picMkLst>
        </pc:picChg>
        <pc:picChg chg="mod">
          <ac:chgData name="Jennifer Guardiola" userId="10f861ee-77bf-4999-8bb0-cc47241ba414" providerId="ADAL" clId="{9AB60883-8206-4963-ADB5-B5A9F870D339}" dt="2020-06-11T22:44:47.185" v="192" actId="1035"/>
          <ac:picMkLst>
            <pc:docMk/>
            <pc:sldMk cId="3484577374" sldId="461"/>
            <ac:picMk id="5" creationId="{7AB5B9CA-4E25-45A8-96AF-B267FBC32F90}"/>
          </ac:picMkLst>
        </pc:picChg>
        <pc:picChg chg="mod">
          <ac:chgData name="Jennifer Guardiola" userId="10f861ee-77bf-4999-8bb0-cc47241ba414" providerId="ADAL" clId="{9AB60883-8206-4963-ADB5-B5A9F870D339}" dt="2020-06-11T22:44:47.185" v="192" actId="1035"/>
          <ac:picMkLst>
            <pc:docMk/>
            <pc:sldMk cId="3484577374" sldId="461"/>
            <ac:picMk id="8" creationId="{F73A18C2-C2BF-4380-AB8D-4CEC8478FA46}"/>
          </ac:picMkLst>
        </pc:picChg>
        <pc:picChg chg="mod">
          <ac:chgData name="Jennifer Guardiola" userId="10f861ee-77bf-4999-8bb0-cc47241ba414" providerId="ADAL" clId="{9AB60883-8206-4963-ADB5-B5A9F870D339}" dt="2020-06-11T22:44:47.185" v="192" actId="1035"/>
          <ac:picMkLst>
            <pc:docMk/>
            <pc:sldMk cId="3484577374" sldId="461"/>
            <ac:picMk id="11" creationId="{FEE25D40-E81A-43B0-8390-00285164A373}"/>
          </ac:picMkLst>
        </pc:picChg>
        <pc:picChg chg="mod">
          <ac:chgData name="Jennifer Guardiola" userId="10f861ee-77bf-4999-8bb0-cc47241ba414" providerId="ADAL" clId="{9AB60883-8206-4963-ADB5-B5A9F870D339}" dt="2020-06-11T22:44:47.185" v="192" actId="1035"/>
          <ac:picMkLst>
            <pc:docMk/>
            <pc:sldMk cId="3484577374" sldId="461"/>
            <ac:picMk id="13" creationId="{4A7D3626-E07A-4C53-AE13-D66178245B28}"/>
          </ac:picMkLst>
        </pc:picChg>
      </pc:sldChg>
      <pc:sldChg chg="addSp modSp del mod modAnim">
        <pc:chgData name="Jennifer Guardiola" userId="10f861ee-77bf-4999-8bb0-cc47241ba414" providerId="ADAL" clId="{9AB60883-8206-4963-ADB5-B5A9F870D339}" dt="2020-06-11T22:52:58.040" v="344" actId="47"/>
        <pc:sldMkLst>
          <pc:docMk/>
          <pc:sldMk cId="2161513490" sldId="462"/>
        </pc:sldMkLst>
        <pc:spChg chg="mod">
          <ac:chgData name="Jennifer Guardiola" userId="10f861ee-77bf-4999-8bb0-cc47241ba414" providerId="ADAL" clId="{9AB60883-8206-4963-ADB5-B5A9F870D339}" dt="2020-06-11T22:45:29.184" v="193" actId="164"/>
          <ac:spMkLst>
            <pc:docMk/>
            <pc:sldMk cId="2161513490" sldId="462"/>
            <ac:spMk id="44" creationId="{9E2AD196-6A6A-4E80-A6F8-8E3CA0A726F7}"/>
          </ac:spMkLst>
        </pc:spChg>
        <pc:grpChg chg="add mod">
          <ac:chgData name="Jennifer Guardiola" userId="10f861ee-77bf-4999-8bb0-cc47241ba414" providerId="ADAL" clId="{9AB60883-8206-4963-ADB5-B5A9F870D339}" dt="2020-06-11T22:46:36.505" v="197" actId="1076"/>
          <ac:grpSpMkLst>
            <pc:docMk/>
            <pc:sldMk cId="2161513490" sldId="462"/>
            <ac:grpSpMk id="2" creationId="{CF5038BA-2B5C-45C8-B07E-9475E91E3E04}"/>
          </ac:grpSpMkLst>
        </pc:grpChg>
        <pc:picChg chg="mod">
          <ac:chgData name="Jennifer Guardiola" userId="10f861ee-77bf-4999-8bb0-cc47241ba414" providerId="ADAL" clId="{9AB60883-8206-4963-ADB5-B5A9F870D339}" dt="2020-06-11T22:45:29.184" v="193" actId="164"/>
          <ac:picMkLst>
            <pc:docMk/>
            <pc:sldMk cId="2161513490" sldId="462"/>
            <ac:picMk id="4" creationId="{C9599FCE-F06D-45CB-972E-EBBEF187A025}"/>
          </ac:picMkLst>
        </pc:picChg>
        <pc:picChg chg="mod">
          <ac:chgData name="Jennifer Guardiola" userId="10f861ee-77bf-4999-8bb0-cc47241ba414" providerId="ADAL" clId="{9AB60883-8206-4963-ADB5-B5A9F870D339}" dt="2020-06-11T22:45:29.184" v="193" actId="164"/>
          <ac:picMkLst>
            <pc:docMk/>
            <pc:sldMk cId="2161513490" sldId="462"/>
            <ac:picMk id="7" creationId="{CFDC6D2E-06B0-47C3-AF02-63F2DEB25A4D}"/>
          </ac:picMkLst>
        </pc:pic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12" creationId="{0339A9F2-4FB7-4F82-B0A1-6BCB25CF1BA0}"/>
          </ac:cxnSpMkLst>
        </pc:cxn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16" creationId="{5106764E-8368-47E6-9408-8126D6CDDB7B}"/>
          </ac:cxnSpMkLst>
        </pc:cxn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19" creationId="{329A2927-5DB3-4BF0-B16C-9CDA324B5ECC}"/>
          </ac:cxnSpMkLst>
        </pc:cxn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41" creationId="{22B49E99-3B17-49D5-847D-BE0F74CAE826}"/>
          </ac:cxnSpMkLst>
        </pc:cxn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46" creationId="{ECB59AA2-D4B3-456F-8D05-ED3EE50CF8EA}"/>
          </ac:cxnSpMkLst>
        </pc:cxn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49" creationId="{FC5959BE-99DF-4A5A-8A77-0A6E03E027B1}"/>
          </ac:cxnSpMkLst>
        </pc:cxn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51" creationId="{944EE903-050E-42D7-904D-8AC91879E248}"/>
          </ac:cxnSpMkLst>
        </pc:cxnChg>
        <pc:cxnChg chg="mod">
          <ac:chgData name="Jennifer Guardiola" userId="10f861ee-77bf-4999-8bb0-cc47241ba414" providerId="ADAL" clId="{9AB60883-8206-4963-ADB5-B5A9F870D339}" dt="2020-06-11T22:45:29.184" v="193" actId="164"/>
          <ac:cxnSpMkLst>
            <pc:docMk/>
            <pc:sldMk cId="2161513490" sldId="462"/>
            <ac:cxnSpMk id="54" creationId="{EFD1441B-11F7-4109-81F7-AEFEC2B7F0F7}"/>
          </ac:cxnSpMkLst>
        </pc:cxnChg>
      </pc:sldChg>
      <pc:sldChg chg="addSp modSp">
        <pc:chgData name="Jennifer Guardiola" userId="10f861ee-77bf-4999-8bb0-cc47241ba414" providerId="ADAL" clId="{9AB60883-8206-4963-ADB5-B5A9F870D339}" dt="2020-06-11T22:53:13.638" v="345"/>
        <pc:sldMkLst>
          <pc:docMk/>
          <pc:sldMk cId="2706288442" sldId="463"/>
        </pc:sldMkLst>
        <pc:picChg chg="add mod">
          <ac:chgData name="Jennifer Guardiola" userId="10f861ee-77bf-4999-8bb0-cc47241ba414" providerId="ADAL" clId="{9AB60883-8206-4963-ADB5-B5A9F870D339}" dt="2020-06-11T22:53:13.638" v="345"/>
          <ac:picMkLst>
            <pc:docMk/>
            <pc:sldMk cId="2706288442" sldId="463"/>
            <ac:picMk id="9" creationId="{7C1B1A19-7EEA-4016-8727-BA72CED87596}"/>
          </ac:picMkLst>
        </pc:picChg>
        <pc:picChg chg="add mod">
          <ac:chgData name="Jennifer Guardiola" userId="10f861ee-77bf-4999-8bb0-cc47241ba414" providerId="ADAL" clId="{9AB60883-8206-4963-ADB5-B5A9F870D339}" dt="2020-06-11T22:53:13.638" v="345"/>
          <ac:picMkLst>
            <pc:docMk/>
            <pc:sldMk cId="2706288442" sldId="463"/>
            <ac:picMk id="10" creationId="{0E6CB90A-173D-4D87-9D9E-D7907A860939}"/>
          </ac:picMkLst>
        </pc:picChg>
      </pc:sldChg>
      <pc:sldChg chg="new del">
        <pc:chgData name="Jennifer Guardiola" userId="10f861ee-77bf-4999-8bb0-cc47241ba414" providerId="ADAL" clId="{9AB60883-8206-4963-ADB5-B5A9F870D339}" dt="2020-06-11T22:47:03.686" v="203" actId="680"/>
        <pc:sldMkLst>
          <pc:docMk/>
          <pc:sldMk cId="1417869075" sldId="464"/>
        </pc:sldMkLst>
      </pc:sldChg>
      <pc:sldChg chg="new del">
        <pc:chgData name="Jennifer Guardiola" userId="10f861ee-77bf-4999-8bb0-cc47241ba414" providerId="ADAL" clId="{9AB60883-8206-4963-ADB5-B5A9F870D339}" dt="2020-06-11T22:46:52.526" v="199" actId="47"/>
        <pc:sldMkLst>
          <pc:docMk/>
          <pc:sldMk cId="1942675565" sldId="464"/>
        </pc:sldMkLst>
      </pc:sldChg>
      <pc:sldChg chg="new del">
        <pc:chgData name="Jennifer Guardiola" userId="10f861ee-77bf-4999-8bb0-cc47241ba414" providerId="ADAL" clId="{9AB60883-8206-4963-ADB5-B5A9F870D339}" dt="2020-06-11T22:46:58.298" v="201" actId="680"/>
        <pc:sldMkLst>
          <pc:docMk/>
          <pc:sldMk cId="2983959068" sldId="464"/>
        </pc:sldMkLst>
      </pc:sldChg>
      <pc:sldChg chg="addSp delSp modSp add mod setBg delAnim delDesignElem">
        <pc:chgData name="Jennifer Guardiola" userId="10f861ee-77bf-4999-8bb0-cc47241ba414" providerId="ADAL" clId="{9AB60883-8206-4963-ADB5-B5A9F870D339}" dt="2020-06-11T22:51:07.831" v="313" actId="1037"/>
        <pc:sldMkLst>
          <pc:docMk/>
          <pc:sldMk cId="3442600943" sldId="464"/>
        </pc:sldMkLst>
        <pc:spChg chg="mod">
          <ac:chgData name="Jennifer Guardiola" userId="10f861ee-77bf-4999-8bb0-cc47241ba414" providerId="ADAL" clId="{9AB60883-8206-4963-ADB5-B5A9F870D339}" dt="2020-06-11T22:51:07.831" v="313" actId="1037"/>
          <ac:spMkLst>
            <pc:docMk/>
            <pc:sldMk cId="3442600943" sldId="464"/>
            <ac:spMk id="2" creationId="{33495884-7C4B-49A3-9F09-45E5028A101E}"/>
          </ac:spMkLst>
        </pc:spChg>
        <pc:spChg chg="mod">
          <ac:chgData name="Jennifer Guardiola" userId="10f861ee-77bf-4999-8bb0-cc47241ba414" providerId="ADAL" clId="{9AB60883-8206-4963-ADB5-B5A9F870D339}" dt="2020-06-11T22:50:50.940" v="293" actId="14100"/>
          <ac:spMkLst>
            <pc:docMk/>
            <pc:sldMk cId="3442600943" sldId="464"/>
            <ac:spMk id="10" creationId="{C3468B24-80C9-4B33-859C-FB71A5DC3696}"/>
          </ac:spMkLst>
        </pc:spChg>
        <pc:spChg chg="del">
          <ac:chgData name="Jennifer Guardiola" userId="10f861ee-77bf-4999-8bb0-cc47241ba414" providerId="ADAL" clId="{9AB60883-8206-4963-ADB5-B5A9F870D339}" dt="2020-06-11T22:48:34.970" v="212" actId="478"/>
          <ac:spMkLst>
            <pc:docMk/>
            <pc:sldMk cId="3442600943" sldId="464"/>
            <ac:spMk id="12" creationId="{6B4DD17A-A418-4A54-A595-BB6D45D6BF70}"/>
          </ac:spMkLst>
        </pc:spChg>
        <pc:spChg chg="mod">
          <ac:chgData name="Jennifer Guardiola" userId="10f861ee-77bf-4999-8bb0-cc47241ba414" providerId="ADAL" clId="{9AB60883-8206-4963-ADB5-B5A9F870D339}" dt="2020-06-11T22:48:52.070" v="237" actId="1035"/>
          <ac:spMkLst>
            <pc:docMk/>
            <pc:sldMk cId="3442600943" sldId="464"/>
            <ac:spMk id="19" creationId="{D72D4E1D-43BB-468F-99ED-141C0079C454}"/>
          </ac:spMkLst>
        </pc:spChg>
        <pc:spChg chg="del">
          <ac:chgData name="Jennifer Guardiola" userId="10f861ee-77bf-4999-8bb0-cc47241ba414" providerId="ADAL" clId="{9AB60883-8206-4963-ADB5-B5A9F870D339}" dt="2020-06-11T22:48:02.068" v="207"/>
          <ac:spMkLst>
            <pc:docMk/>
            <pc:sldMk cId="3442600943" sldId="464"/>
            <ac:spMk id="24" creationId="{87CC2527-562A-4F69-B487-4371E5B243E7}"/>
          </ac:spMkLst>
        </pc:spChg>
        <pc:picChg chg="del">
          <ac:chgData name="Jennifer Guardiola" userId="10f861ee-77bf-4999-8bb0-cc47241ba414" providerId="ADAL" clId="{9AB60883-8206-4963-ADB5-B5A9F870D339}" dt="2020-06-11T22:48:04.310" v="208" actId="478"/>
          <ac:picMkLst>
            <pc:docMk/>
            <pc:sldMk cId="3442600943" sldId="464"/>
            <ac:picMk id="11" creationId="{B40B6F5A-BC04-4B76-B6C7-3A474474B9B0}"/>
          </ac:picMkLst>
        </pc:picChg>
        <pc:picChg chg="add mod">
          <ac:chgData name="Jennifer Guardiola" userId="10f861ee-77bf-4999-8bb0-cc47241ba414" providerId="ADAL" clId="{9AB60883-8206-4963-ADB5-B5A9F870D339}" dt="2020-06-11T22:51:07.831" v="313" actId="1037"/>
          <ac:picMkLst>
            <pc:docMk/>
            <pc:sldMk cId="3442600943" sldId="464"/>
            <ac:picMk id="15" creationId="{282328F5-9553-4211-9F57-55F1E8FBE98E}"/>
          </ac:picMkLst>
        </pc:picChg>
        <pc:picChg chg="add mod">
          <ac:chgData name="Jennifer Guardiola" userId="10f861ee-77bf-4999-8bb0-cc47241ba414" providerId="ADAL" clId="{9AB60883-8206-4963-ADB5-B5A9F870D339}" dt="2020-06-11T22:51:07.831" v="313" actId="1037"/>
          <ac:picMkLst>
            <pc:docMk/>
            <pc:sldMk cId="3442600943" sldId="464"/>
            <ac:picMk id="16" creationId="{E7E8A8D2-22CF-4D57-ABE0-447BED6BBBD4}"/>
          </ac:picMkLst>
        </pc:picChg>
        <pc:picChg chg="add mod">
          <ac:chgData name="Jennifer Guardiola" userId="10f861ee-77bf-4999-8bb0-cc47241ba414" providerId="ADAL" clId="{9AB60883-8206-4963-ADB5-B5A9F870D339}" dt="2020-06-11T22:51:07.831" v="313" actId="1037"/>
          <ac:picMkLst>
            <pc:docMk/>
            <pc:sldMk cId="3442600943" sldId="464"/>
            <ac:picMk id="17" creationId="{0BA4B64A-F42E-4655-B8B5-A2BFD4B6BD9E}"/>
          </ac:picMkLst>
        </pc:picChg>
        <pc:picChg chg="add mod">
          <ac:chgData name="Jennifer Guardiola" userId="10f861ee-77bf-4999-8bb0-cc47241ba414" providerId="ADAL" clId="{9AB60883-8206-4963-ADB5-B5A9F870D339}" dt="2020-06-11T22:51:07.831" v="313" actId="1037"/>
          <ac:picMkLst>
            <pc:docMk/>
            <pc:sldMk cId="3442600943" sldId="464"/>
            <ac:picMk id="18" creationId="{7FC96914-C80E-4ED8-9A21-5CADDB72CBFD}"/>
          </ac:picMkLst>
        </pc:picChg>
        <pc:picChg chg="add mod">
          <ac:chgData name="Jennifer Guardiola" userId="10f861ee-77bf-4999-8bb0-cc47241ba414" providerId="ADAL" clId="{9AB60883-8206-4963-ADB5-B5A9F870D339}" dt="2020-06-11T22:51:07.831" v="313" actId="1037"/>
          <ac:picMkLst>
            <pc:docMk/>
            <pc:sldMk cId="3442600943" sldId="464"/>
            <ac:picMk id="20" creationId="{7F469C04-6116-41DE-B8E8-7F8774C06E3C}"/>
          </ac:picMkLst>
        </pc:picChg>
        <pc:cxnChg chg="del">
          <ac:chgData name="Jennifer Guardiola" userId="10f861ee-77bf-4999-8bb0-cc47241ba414" providerId="ADAL" clId="{9AB60883-8206-4963-ADB5-B5A9F870D339}" dt="2020-06-11T22:48:02.068" v="207"/>
          <ac:cxnSpMkLst>
            <pc:docMk/>
            <pc:sldMk cId="3442600943" sldId="464"/>
            <ac:cxnSpMk id="26" creationId="{BCDAEC91-5BCE-4B55-9CC0-43EF94CB734B}"/>
          </ac:cxnSpMkLst>
        </pc:cxnChg>
      </pc:sldChg>
      <pc:sldChg chg="addSp delSp modSp add mod modAnim">
        <pc:chgData name="Jennifer Guardiola" userId="10f861ee-77bf-4999-8bb0-cc47241ba414" providerId="ADAL" clId="{9AB60883-8206-4963-ADB5-B5A9F870D339}" dt="2020-06-11T22:52:51.857" v="343" actId="14100"/>
        <pc:sldMkLst>
          <pc:docMk/>
          <pc:sldMk cId="2561622517" sldId="465"/>
        </pc:sldMkLst>
        <pc:spChg chg="del">
          <ac:chgData name="Jennifer Guardiola" userId="10f861ee-77bf-4999-8bb0-cc47241ba414" providerId="ADAL" clId="{9AB60883-8206-4963-ADB5-B5A9F870D339}" dt="2020-06-11T22:52:03.470" v="316" actId="478"/>
          <ac:spMkLst>
            <pc:docMk/>
            <pc:sldMk cId="2561622517" sldId="465"/>
            <ac:spMk id="2" creationId="{33495884-7C4B-49A3-9F09-45E5028A101E}"/>
          </ac:spMkLst>
        </pc:spChg>
        <pc:spChg chg="mod">
          <ac:chgData name="Jennifer Guardiola" userId="10f861ee-77bf-4999-8bb0-cc47241ba414" providerId="ADAL" clId="{9AB60883-8206-4963-ADB5-B5A9F870D339}" dt="2020-06-11T22:52:04.199" v="317"/>
          <ac:spMkLst>
            <pc:docMk/>
            <pc:sldMk cId="2561622517" sldId="465"/>
            <ac:spMk id="29" creationId="{04BEC56D-E285-47D1-B6E7-B1B5B75F2A31}"/>
          </ac:spMkLst>
        </pc:spChg>
        <pc:spChg chg="add del mod">
          <ac:chgData name="Jennifer Guardiola" userId="10f861ee-77bf-4999-8bb0-cc47241ba414" providerId="ADAL" clId="{9AB60883-8206-4963-ADB5-B5A9F870D339}" dt="2020-06-11T22:52:19.899" v="318"/>
          <ac:spMkLst>
            <pc:docMk/>
            <pc:sldMk cId="2561622517" sldId="465"/>
            <ac:spMk id="34" creationId="{D86195AA-E308-448D-B5E8-CA5C53F54514}"/>
          </ac:spMkLst>
        </pc:spChg>
        <pc:spChg chg="add del mod">
          <ac:chgData name="Jennifer Guardiola" userId="10f861ee-77bf-4999-8bb0-cc47241ba414" providerId="ADAL" clId="{9AB60883-8206-4963-ADB5-B5A9F870D339}" dt="2020-06-11T22:52:19.899" v="318"/>
          <ac:spMkLst>
            <pc:docMk/>
            <pc:sldMk cId="2561622517" sldId="465"/>
            <ac:spMk id="35" creationId="{C55D97D0-3508-41B6-BA6D-34F8DF7A481A}"/>
          </ac:spMkLst>
        </pc:spChg>
        <pc:spChg chg="add del mod">
          <ac:chgData name="Jennifer Guardiola" userId="10f861ee-77bf-4999-8bb0-cc47241ba414" providerId="ADAL" clId="{9AB60883-8206-4963-ADB5-B5A9F870D339}" dt="2020-06-11T22:52:19.899" v="318"/>
          <ac:spMkLst>
            <pc:docMk/>
            <pc:sldMk cId="2561622517" sldId="465"/>
            <ac:spMk id="36" creationId="{2CD3EA4D-5D58-485E-A506-A834517F61AC}"/>
          </ac:spMkLst>
        </pc:spChg>
        <pc:spChg chg="mod">
          <ac:chgData name="Jennifer Guardiola" userId="10f861ee-77bf-4999-8bb0-cc47241ba414" providerId="ADAL" clId="{9AB60883-8206-4963-ADB5-B5A9F870D339}" dt="2020-06-11T22:52:21.240" v="319"/>
          <ac:spMkLst>
            <pc:docMk/>
            <pc:sldMk cId="2561622517" sldId="465"/>
            <ac:spMk id="44" creationId="{33F28946-0153-4A3F-8ED3-327DB7BE8DE8}"/>
          </ac:spMkLst>
        </pc:spChg>
        <pc:spChg chg="add mod">
          <ac:chgData name="Jennifer Guardiola" userId="10f861ee-77bf-4999-8bb0-cc47241ba414" providerId="ADAL" clId="{9AB60883-8206-4963-ADB5-B5A9F870D339}" dt="2020-06-11T22:52:51.857" v="343" actId="14100"/>
          <ac:spMkLst>
            <pc:docMk/>
            <pc:sldMk cId="2561622517" sldId="465"/>
            <ac:spMk id="49" creationId="{E6863A02-D582-44D8-A755-4E624E3B4183}"/>
          </ac:spMkLst>
        </pc:spChg>
        <pc:spChg chg="add mod">
          <ac:chgData name="Jennifer Guardiola" userId="10f861ee-77bf-4999-8bb0-cc47241ba414" providerId="ADAL" clId="{9AB60883-8206-4963-ADB5-B5A9F870D339}" dt="2020-06-11T22:52:47.791" v="342" actId="14100"/>
          <ac:spMkLst>
            <pc:docMk/>
            <pc:sldMk cId="2561622517" sldId="465"/>
            <ac:spMk id="50" creationId="{8839D51F-CD13-48BA-AE71-73550413FF7C}"/>
          </ac:spMkLst>
        </pc:spChg>
        <pc:spChg chg="add mod">
          <ac:chgData name="Jennifer Guardiola" userId="10f861ee-77bf-4999-8bb0-cc47241ba414" providerId="ADAL" clId="{9AB60883-8206-4963-ADB5-B5A9F870D339}" dt="2020-06-11T22:52:44.760" v="341" actId="14100"/>
          <ac:spMkLst>
            <pc:docMk/>
            <pc:sldMk cId="2561622517" sldId="465"/>
            <ac:spMk id="51" creationId="{21B94E1C-8C58-4340-83EA-805303E5F452}"/>
          </ac:spMkLst>
        </pc:spChg>
        <pc:grpChg chg="add mod">
          <ac:chgData name="Jennifer Guardiola" userId="10f861ee-77bf-4999-8bb0-cc47241ba414" providerId="ADAL" clId="{9AB60883-8206-4963-ADB5-B5A9F870D339}" dt="2020-06-11T22:52:39.068" v="340" actId="164"/>
          <ac:grpSpMkLst>
            <pc:docMk/>
            <pc:sldMk cId="2561622517" sldId="465"/>
            <ac:grpSpMk id="3" creationId="{0FEC56F6-2F04-468E-B3AF-86E74E8A1C3C}"/>
          </ac:grpSpMkLst>
        </pc:grpChg>
        <pc:grpChg chg="add del mod">
          <ac:chgData name="Jennifer Guardiola" userId="10f861ee-77bf-4999-8bb0-cc47241ba414" providerId="ADAL" clId="{9AB60883-8206-4963-ADB5-B5A9F870D339}" dt="2020-06-11T22:52:19.899" v="318"/>
          <ac:grpSpMkLst>
            <pc:docMk/>
            <pc:sldMk cId="2561622517" sldId="465"/>
            <ac:grpSpMk id="21" creationId="{02C20005-C4B4-4CA8-9F5B-45763898108F}"/>
          </ac:grpSpMkLst>
        </pc:grpChg>
        <pc:grpChg chg="add mod">
          <ac:chgData name="Jennifer Guardiola" userId="10f861ee-77bf-4999-8bb0-cc47241ba414" providerId="ADAL" clId="{9AB60883-8206-4963-ADB5-B5A9F870D339}" dt="2020-06-11T22:52:39.068" v="340" actId="164"/>
          <ac:grpSpMkLst>
            <pc:docMk/>
            <pc:sldMk cId="2561622517" sldId="465"/>
            <ac:grpSpMk id="37" creationId="{95E3A651-B8D3-417E-BF05-BB8C7204108D}"/>
          </ac:grpSpMkLst>
        </pc:grpChg>
        <pc:picChg chg="del">
          <ac:chgData name="Jennifer Guardiola" userId="10f861ee-77bf-4999-8bb0-cc47241ba414" providerId="ADAL" clId="{9AB60883-8206-4963-ADB5-B5A9F870D339}" dt="2020-06-11T22:52:03.470" v="316" actId="478"/>
          <ac:picMkLst>
            <pc:docMk/>
            <pc:sldMk cId="2561622517" sldId="465"/>
            <ac:picMk id="15" creationId="{282328F5-9553-4211-9F57-55F1E8FBE98E}"/>
          </ac:picMkLst>
        </pc:picChg>
        <pc:picChg chg="del">
          <ac:chgData name="Jennifer Guardiola" userId="10f861ee-77bf-4999-8bb0-cc47241ba414" providerId="ADAL" clId="{9AB60883-8206-4963-ADB5-B5A9F870D339}" dt="2020-06-11T22:52:03.470" v="316" actId="478"/>
          <ac:picMkLst>
            <pc:docMk/>
            <pc:sldMk cId="2561622517" sldId="465"/>
            <ac:picMk id="16" creationId="{E7E8A8D2-22CF-4D57-ABE0-447BED6BBBD4}"/>
          </ac:picMkLst>
        </pc:picChg>
        <pc:picChg chg="del">
          <ac:chgData name="Jennifer Guardiola" userId="10f861ee-77bf-4999-8bb0-cc47241ba414" providerId="ADAL" clId="{9AB60883-8206-4963-ADB5-B5A9F870D339}" dt="2020-06-11T22:52:03.470" v="316" actId="478"/>
          <ac:picMkLst>
            <pc:docMk/>
            <pc:sldMk cId="2561622517" sldId="465"/>
            <ac:picMk id="17" creationId="{0BA4B64A-F42E-4655-B8B5-A2BFD4B6BD9E}"/>
          </ac:picMkLst>
        </pc:picChg>
        <pc:picChg chg="del">
          <ac:chgData name="Jennifer Guardiola" userId="10f861ee-77bf-4999-8bb0-cc47241ba414" providerId="ADAL" clId="{9AB60883-8206-4963-ADB5-B5A9F870D339}" dt="2020-06-11T22:52:03.470" v="316" actId="478"/>
          <ac:picMkLst>
            <pc:docMk/>
            <pc:sldMk cId="2561622517" sldId="465"/>
            <ac:picMk id="18" creationId="{7FC96914-C80E-4ED8-9A21-5CADDB72CBFD}"/>
          </ac:picMkLst>
        </pc:picChg>
        <pc:picChg chg="del">
          <ac:chgData name="Jennifer Guardiola" userId="10f861ee-77bf-4999-8bb0-cc47241ba414" providerId="ADAL" clId="{9AB60883-8206-4963-ADB5-B5A9F870D339}" dt="2020-06-11T22:52:03.470" v="316" actId="478"/>
          <ac:picMkLst>
            <pc:docMk/>
            <pc:sldMk cId="2561622517" sldId="465"/>
            <ac:picMk id="20" creationId="{7F469C04-6116-41DE-B8E8-7F8774C06E3C}"/>
          </ac:picMkLst>
        </pc:picChg>
        <pc:picChg chg="mod">
          <ac:chgData name="Jennifer Guardiola" userId="10f861ee-77bf-4999-8bb0-cc47241ba414" providerId="ADAL" clId="{9AB60883-8206-4963-ADB5-B5A9F870D339}" dt="2020-06-11T22:52:04.199" v="317"/>
          <ac:picMkLst>
            <pc:docMk/>
            <pc:sldMk cId="2561622517" sldId="465"/>
            <ac:picMk id="23" creationId="{710B4521-ACE3-4116-93F2-CC93BA73BE54}"/>
          </ac:picMkLst>
        </pc:picChg>
        <pc:picChg chg="mod">
          <ac:chgData name="Jennifer Guardiola" userId="10f861ee-77bf-4999-8bb0-cc47241ba414" providerId="ADAL" clId="{9AB60883-8206-4963-ADB5-B5A9F870D339}" dt="2020-06-11T22:52:04.199" v="317"/>
          <ac:picMkLst>
            <pc:docMk/>
            <pc:sldMk cId="2561622517" sldId="465"/>
            <ac:picMk id="24" creationId="{8CE50D50-21C0-4F5A-AEBA-B2CC45E2E821}"/>
          </ac:picMkLst>
        </pc:picChg>
        <pc:picChg chg="mod">
          <ac:chgData name="Jennifer Guardiola" userId="10f861ee-77bf-4999-8bb0-cc47241ba414" providerId="ADAL" clId="{9AB60883-8206-4963-ADB5-B5A9F870D339}" dt="2020-06-11T22:52:21.240" v="319"/>
          <ac:picMkLst>
            <pc:docMk/>
            <pc:sldMk cId="2561622517" sldId="465"/>
            <ac:picMk id="38" creationId="{D5A4BAEF-C14B-4845-932D-0D1907445674}"/>
          </ac:picMkLst>
        </pc:picChg>
        <pc:picChg chg="mod">
          <ac:chgData name="Jennifer Guardiola" userId="10f861ee-77bf-4999-8bb0-cc47241ba414" providerId="ADAL" clId="{9AB60883-8206-4963-ADB5-B5A9F870D339}" dt="2020-06-11T22:52:21.240" v="319"/>
          <ac:picMkLst>
            <pc:docMk/>
            <pc:sldMk cId="2561622517" sldId="465"/>
            <ac:picMk id="39" creationId="{21D89433-6782-44C6-8BC1-8B755846FD85}"/>
          </ac:picMkLst>
        </pc:pic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25" creationId="{9BB55ACF-2BEC-4FD9-B48A-C3654E3DAC5A}"/>
          </ac:cxnSpMkLst>
        </pc:cxn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26" creationId="{8BD6E471-78E5-4AE0-936B-76A7217A552C}"/>
          </ac:cxnSpMkLst>
        </pc:cxn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27" creationId="{644070C1-2169-466B-AA42-713436EC745A}"/>
          </ac:cxnSpMkLst>
        </pc:cxn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28" creationId="{8E7238E9-9E2C-435A-8E8B-FDF568B45A3E}"/>
          </ac:cxnSpMkLst>
        </pc:cxn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30" creationId="{5CBF0C82-D985-4C26-9A0A-88B8DAC69E86}"/>
          </ac:cxnSpMkLst>
        </pc:cxn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31" creationId="{BC897186-85ED-4CC9-A6EB-512A73A63F6E}"/>
          </ac:cxnSpMkLst>
        </pc:cxn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32" creationId="{FF835453-6258-444E-8788-E0D94112C9EF}"/>
          </ac:cxnSpMkLst>
        </pc:cxnChg>
        <pc:cxnChg chg="mod">
          <ac:chgData name="Jennifer Guardiola" userId="10f861ee-77bf-4999-8bb0-cc47241ba414" providerId="ADAL" clId="{9AB60883-8206-4963-ADB5-B5A9F870D339}" dt="2020-06-11T22:52:04.199" v="317"/>
          <ac:cxnSpMkLst>
            <pc:docMk/>
            <pc:sldMk cId="2561622517" sldId="465"/>
            <ac:cxnSpMk id="33" creationId="{4B341566-08DB-44B1-8AE5-856D39516BA2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0" creationId="{19333976-12E7-4879-AD0A-1E8AA2E69BFC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1" creationId="{EEDD3C08-0A63-4312-AE1A-9DCD862D2ED9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2" creationId="{22871CD3-EFBA-40A0-8E5C-31B38744F32D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3" creationId="{F71EE621-BE65-41AC-AE2E-2EB2CBAEF592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5" creationId="{9D34BE07-8DDD-4BBE-A942-7039421CFD6D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6" creationId="{2DA45D9F-79B2-44D0-ADD8-0CB391E8A004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7" creationId="{BAA7CEFA-8E61-4E2A-9C0E-FE6E136A7F00}"/>
          </ac:cxnSpMkLst>
        </pc:cxnChg>
        <pc:cxnChg chg="mod">
          <ac:chgData name="Jennifer Guardiola" userId="10f861ee-77bf-4999-8bb0-cc47241ba414" providerId="ADAL" clId="{9AB60883-8206-4963-ADB5-B5A9F870D339}" dt="2020-06-11T22:52:21.240" v="319"/>
          <ac:cxnSpMkLst>
            <pc:docMk/>
            <pc:sldMk cId="2561622517" sldId="465"/>
            <ac:cxnSpMk id="48" creationId="{8FDE1DF4-A445-44BA-BF64-178A0229ECBD}"/>
          </ac:cxnSpMkLst>
        </pc:cxnChg>
      </pc:sldChg>
      <pc:sldChg chg="modSp add mod">
        <pc:chgData name="Jennifer Guardiola" userId="10f861ee-77bf-4999-8bb0-cc47241ba414" providerId="ADAL" clId="{9AB60883-8206-4963-ADB5-B5A9F870D339}" dt="2020-06-12T02:24:11.598" v="1061" actId="20577"/>
        <pc:sldMkLst>
          <pc:docMk/>
          <pc:sldMk cId="1067560282" sldId="466"/>
        </pc:sldMkLst>
        <pc:spChg chg="mod">
          <ac:chgData name="Jennifer Guardiola" userId="10f861ee-77bf-4999-8bb0-cc47241ba414" providerId="ADAL" clId="{9AB60883-8206-4963-ADB5-B5A9F870D339}" dt="2020-06-12T02:24:09.305" v="1059" actId="20577"/>
          <ac:spMkLst>
            <pc:docMk/>
            <pc:sldMk cId="1067560282" sldId="466"/>
            <ac:spMk id="28" creationId="{39FEE09C-CA19-47CD-B8EC-4498D6DED5B7}"/>
          </ac:spMkLst>
        </pc:spChg>
        <pc:spChg chg="mod">
          <ac:chgData name="Jennifer Guardiola" userId="10f861ee-77bf-4999-8bb0-cc47241ba414" providerId="ADAL" clId="{9AB60883-8206-4963-ADB5-B5A9F870D339}" dt="2020-06-12T02:24:11.598" v="1061" actId="20577"/>
          <ac:spMkLst>
            <pc:docMk/>
            <pc:sldMk cId="1067560282" sldId="466"/>
            <ac:spMk id="29" creationId="{BB776218-0B0C-4B03-BB70-76D42293F005}"/>
          </ac:spMkLst>
        </pc:spChg>
      </pc:sldChg>
      <pc:sldChg chg="addSp delSp modSp add del mod">
        <pc:chgData name="Jennifer Guardiola" userId="10f861ee-77bf-4999-8bb0-cc47241ba414" providerId="ADAL" clId="{9AB60883-8206-4963-ADB5-B5A9F870D339}" dt="2020-06-12T02:26:03.540" v="1076" actId="47"/>
        <pc:sldMkLst>
          <pc:docMk/>
          <pc:sldMk cId="763252859" sldId="467"/>
        </pc:sldMkLst>
        <pc:picChg chg="add mod">
          <ac:chgData name="Jennifer Guardiola" userId="10f861ee-77bf-4999-8bb0-cc47241ba414" providerId="ADAL" clId="{9AB60883-8206-4963-ADB5-B5A9F870D339}" dt="2020-06-12T02:25:41.453" v="1075" actId="1036"/>
          <ac:picMkLst>
            <pc:docMk/>
            <pc:sldMk cId="763252859" sldId="467"/>
            <ac:picMk id="16" creationId="{38DE1CA1-B082-4431-A3A9-BE8137E7DF20}"/>
          </ac:picMkLst>
        </pc:picChg>
        <pc:picChg chg="del">
          <ac:chgData name="Jennifer Guardiola" userId="10f861ee-77bf-4999-8bb0-cc47241ba414" providerId="ADAL" clId="{9AB60883-8206-4963-ADB5-B5A9F870D339}" dt="2020-06-12T02:24:48.159" v="1064" actId="478"/>
          <ac:picMkLst>
            <pc:docMk/>
            <pc:sldMk cId="763252859" sldId="467"/>
            <ac:picMk id="18" creationId="{A82ED222-7126-4360-B599-47F5CD184484}"/>
          </ac:picMkLst>
        </pc:picChg>
      </pc:sldChg>
      <pc:sldChg chg="delSp modSp add mod">
        <pc:chgData name="Jennifer Guardiola" userId="10f861ee-77bf-4999-8bb0-cc47241ba414" providerId="ADAL" clId="{9AB60883-8206-4963-ADB5-B5A9F870D339}" dt="2020-06-12T02:27:18.237" v="1087" actId="1076"/>
        <pc:sldMkLst>
          <pc:docMk/>
          <pc:sldMk cId="1440306824" sldId="467"/>
        </pc:sldMkLst>
        <pc:picChg chg="mod">
          <ac:chgData name="Jennifer Guardiola" userId="10f861ee-77bf-4999-8bb0-cc47241ba414" providerId="ADAL" clId="{9AB60883-8206-4963-ADB5-B5A9F870D339}" dt="2020-06-12T02:27:18.237" v="1087" actId="1076"/>
          <ac:picMkLst>
            <pc:docMk/>
            <pc:sldMk cId="1440306824" sldId="467"/>
            <ac:picMk id="17" creationId="{2C5D8BFD-1FBC-442F-9B5C-C74A42E0B1FF}"/>
          </ac:picMkLst>
        </pc:picChg>
        <pc:picChg chg="del">
          <ac:chgData name="Jennifer Guardiola" userId="10f861ee-77bf-4999-8bb0-cc47241ba414" providerId="ADAL" clId="{9AB60883-8206-4963-ADB5-B5A9F870D339}" dt="2020-06-12T02:27:14.751" v="1086" actId="478"/>
          <ac:picMkLst>
            <pc:docMk/>
            <pc:sldMk cId="1440306824" sldId="467"/>
            <ac:picMk id="26" creationId="{C5F1A75C-B244-4701-8A92-99519AEC1B63}"/>
          </ac:picMkLst>
        </pc:picChg>
      </pc:sldChg>
      <pc:sldChg chg="modSp new del mod">
        <pc:chgData name="Jennifer Guardiola" userId="10f861ee-77bf-4999-8bb0-cc47241ba414" providerId="ADAL" clId="{9AB60883-8206-4963-ADB5-B5A9F870D339}" dt="2020-06-12T19:23:12.828" v="1102" actId="47"/>
        <pc:sldMkLst>
          <pc:docMk/>
          <pc:sldMk cId="2933779881" sldId="468"/>
        </pc:sldMkLst>
        <pc:spChg chg="mod">
          <ac:chgData name="Jennifer Guardiola" userId="10f861ee-77bf-4999-8bb0-cc47241ba414" providerId="ADAL" clId="{9AB60883-8206-4963-ADB5-B5A9F870D339}" dt="2020-06-12T19:21:27.125" v="1101" actId="1076"/>
          <ac:spMkLst>
            <pc:docMk/>
            <pc:sldMk cId="2933779881" sldId="468"/>
            <ac:spMk id="2" creationId="{CD327C7F-CA55-4236-B33E-151552BB93DC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6-08T07:58:13.540" idx="2">
    <p:pos x="7401" y="4086"/>
    <p:text>El pedestal debe tener un cuadrado de 10 a 11 pulgadas [250 a 275 mm] en la parte superior y un cuadrado de 15 a 16 pulgadas [375 a 400 mm] en la parte inferior, una altura de 25 a 30 pulgadas [625 a 750 mm] , y deberán ser de construcción monolítica, fundidos en concreto con un peso mínimo de 140 lb ⁄ft3 [2240 kg / m3]. Una junta estable de relleno de corcho, 1⁄2in. [13 mm] de grosor y el mismo tamaño que el fondo del pedestal o cuatro piezas de acolchado de 1/2 pulg. [13 mm] de grosor y aproximadamente 4 pulgadas [100 mm] cuadradas, se insertarán debajo del pedestal o las cuatro esquinas, respectivamente.</p:text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E03CF-69CB-41E6-99A1-1FBC1D7A5BDA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78352-2CBA-4DBA-90E8-F35465CABE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968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82505-8D7D-4687-8DA6-2DF135D11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5F9B2C-01B7-43BA-B7B0-9E3A0F1E3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CE7A45-FC85-4A65-9E4F-3D913AE3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A8B08F-442A-4E78-84A1-81993DAC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B19C20-ED59-4E67-BC4B-2580E8DA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144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A314F-E062-40CE-8EA4-70B7815B9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9D3493-06C4-4793-A242-5ACCAE419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3D7A52-11F7-47DC-97E1-EBB19A8D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F0E9EE-A600-453F-8229-D8C28C75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1DCB7A-F4A0-418A-9F26-E4490C1C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851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8BF97C-A9BC-474C-872B-A4BC8EEBD2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0AC64F-5358-480D-B525-52C58D3C5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5ACD2B-95AA-464A-844A-CF05C33FD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7C5914-6B58-4184-A0B4-305995F69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CAFAD8-3CEE-42CF-B84B-580D2E12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093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CEA8-8D05-4DED-BD6D-CF3300A0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9395CB-9290-4BB5-A4F0-46621C713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C880B9-65F5-4883-82C4-57461BA6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00FB46-EDDF-4AE0-BC47-08D6E6E50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6D6228-0A1E-4712-9365-E576E4F6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247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5D306-0E82-4AF0-BF07-3DADB131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036A1B-83FF-4855-8A11-4AC559D13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3B043-D140-487D-B818-19648A7C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08B29-0165-4279-9264-B01A53067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C1F223-AD12-45AF-93D6-0CA2FEC9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976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C04AD-D507-4B2C-A5BA-BE15D2F6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4F96FF-0383-44A5-BAF9-E2C11CDC6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EE5225-6425-4835-9C3A-910E1A24B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454FE9-0519-4CCE-A4E8-979979EF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5EA8D8-3287-40FF-829B-B2C7C464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5C7E62-1776-419D-B96D-ACE38B1A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098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DB5D4-3C59-4B45-8184-F97D8905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ADF3E4-0B47-405B-86DE-48560C36D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42A3D7-D5C3-4AE2-9C12-B9F07338A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E852B6-AD16-4373-8133-EBF00A48D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7C36263-702B-42F1-9C79-77E4F67CA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0076191-8209-45F7-9FD7-F788890A4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CEA7A1D-C49C-444D-817F-1147FCAC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7E6BCB-E06A-4161-B27B-FA716C03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864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7955A-3C21-4CEE-875F-CEEFCFD4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922D39-E25C-480C-93FC-77ABCEF1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9405C9-9AC7-4C3B-9745-1555FD01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7E4CA1-12F5-405F-BD99-5C0119C0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289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28B2BC-61A5-44B3-AD60-F1F93975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AD6996-2064-4F67-8708-F597EB96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DFB56D-D908-46AD-9C8E-3DD2283A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284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1FE7D-DBC9-47BD-B35F-1558F32B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7D452C-F5E1-4F5E-8795-541F6D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600FED-2BF2-4D22-91A5-A8E80DFC6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283423-CB90-46F0-8E25-2D4AC7B2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191A1E-F065-45BB-A8FD-2F4C1D47D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D953E2-AE8F-4AB4-A111-507747E3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275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145C5E-C9DE-4419-8EA4-2ECFC131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A9C6AA-7BE1-4522-A179-26EC512DA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C1E32F-B82A-4442-898B-002897B39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4F50FB-B929-4C91-8E80-057BDAFF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2B9DE-2125-448C-BF5A-75CE9E61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BFDB6C-5F39-4C6B-B734-50626FB2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677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93B402-08F2-4E8D-94A1-D55A21D9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842BEB-4E00-44A4-AB0D-74AAA9B7D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B023A8-B057-44F4-B485-5A5EC2899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C2BF8-E41E-4248-9091-9C067AE816B0}" type="datetimeFigureOut">
              <a:rPr lang="es-CO" smtClean="0"/>
              <a:t>12/06/2020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8743F3-7749-46D6-B922-4AF5B67F3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F39B6-22FB-45DB-B695-4F9C5FB2D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06022-C4C7-4751-A72A-B34E7BF3664D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742AAF0F-E802-4843-BADC-FBD7255DA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148"/>
          <a:stretch/>
        </p:blipFill>
        <p:spPr>
          <a:xfrm>
            <a:off x="0" y="-1"/>
            <a:ext cx="12192000" cy="68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3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hyperlink" Target="https://www.google.com.co/url?sa=i&amp;rct=j&amp;q=&amp;esrc=s&amp;source=images&amp;cd=&amp;cad=rja&amp;uact=8&amp;ved=2ahUKEwjp3eyVoo3hAhXjYN8KHVZZBacQjRx6BAgBEAQ&amp;url=%2Furl%3Fsa%3Di%26rct%3Dj%26q%3D%26esrc%3Ds%26source%3Dimages%26cd%3D%26ved%3D%26url%3Dftp%253A%252F%252Fftp.unicauca.edu.co%252Fcuentas%252Fgeanrilo%252Fdocs%252FFIC%252520y%252520GEOTEC%252520SEM%2525202%252520de%2525202010%252FTecnologia%252520del%252520Concreto%252520-%252520%252520PDF%252520ver.%252520%2525202009%252FCap.%25252006%252520-%252520Resistencia.pdf%26psig%3DAOvVaw1YE_i4SIj7aMNlCO2CN7NU%26ust%3D1553052472656407&amp;psig=AOvVaw1YE_i4SIj7aMNlCO2CN7NU&amp;ust=1553052472656407" TargetMode="Externa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ampusultra.com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.co/url?sa=i&amp;rct=j&amp;q=&amp;esrc=s&amp;source=images&amp;cd=&amp;cad=rja&amp;uact=8&amp;ved=2ahUKEwjCsqulno3hAhWGmeAKHYGbBocQjRx6BAgBEAU&amp;url=https%3A%2F%2Fsites.google.com%2Fsite%2Fcuadernodemariapedrosa%2Fhome%2Ftema-5-estructuras&amp;psig=AOvVaw2V6_9VrZ7NoD-W6vZpS1m_&amp;ust=155305115872969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www.google.com.co/url?sa=i&amp;rct=j&amp;q=&amp;esrc=s&amp;source=images&amp;cd=&amp;cad=rja&amp;uact=8&amp;ved=2ahUKEwjmloDjno3hAhWwdt8KHRLHBP4QjRx6BAgBEAU&amp;url=http%3A%2F%2Fwww.elconstructorcivil.com%2F2013%2F07%2Fcolumnas-construccion-de-edificios.html&amp;psig=AOvVaw2V6_9VrZ7NoD-W6vZpS1m_&amp;ust=155305115872969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97DB5DF-3989-4335-B74C-7E9EDEBF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3"/>
            <a:ext cx="12228095" cy="6889068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17A2D7F-DFEB-48D8-8453-F89ED8F6ED8C}"/>
              </a:ext>
            </a:extLst>
          </p:cNvPr>
          <p:cNvSpPr txBox="1">
            <a:spLocks/>
          </p:cNvSpPr>
          <p:nvPr/>
        </p:nvSpPr>
        <p:spPr>
          <a:xfrm>
            <a:off x="832673" y="2454072"/>
            <a:ext cx="4669191" cy="1106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3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RESISTENCIA A LA COMPRESIÓN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D45B659E-93DD-4CB3-850A-9CFCE59C4E1B}"/>
              </a:ext>
            </a:extLst>
          </p:cNvPr>
          <p:cNvSpPr txBox="1">
            <a:spLocks/>
          </p:cNvSpPr>
          <p:nvPr/>
        </p:nvSpPr>
        <p:spPr>
          <a:xfrm>
            <a:off x="832674" y="5344775"/>
            <a:ext cx="4669190" cy="11066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Ing. Roger Jafet Ramos Girón</a:t>
            </a:r>
          </a:p>
          <a:p>
            <a:pPr marL="0" indent="0" algn="ctr">
              <a:buNone/>
            </a:pPr>
            <a:r>
              <a:rPr lang="es-CO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 de Asistencia Técnica</a:t>
            </a:r>
          </a:p>
          <a:p>
            <a:pPr marL="0" indent="0" algn="ctr">
              <a:buNone/>
            </a:pPr>
            <a:r>
              <a:rPr lang="es-CO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Ultracem</a:t>
            </a:r>
          </a:p>
          <a:p>
            <a:pPr marL="0" indent="0" algn="ctr">
              <a:buNone/>
            </a:pPr>
            <a:endParaRPr lang="es-CO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es-CO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7C3661F1-ED4C-44CB-8A14-68779C0E375F}"/>
              </a:ext>
            </a:extLst>
          </p:cNvPr>
          <p:cNvSpPr txBox="1">
            <a:spLocks/>
          </p:cNvSpPr>
          <p:nvPr/>
        </p:nvSpPr>
        <p:spPr>
          <a:xfrm>
            <a:off x="2193120" y="1489023"/>
            <a:ext cx="1723210" cy="434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5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WEBINAR</a:t>
            </a:r>
          </a:p>
        </p:txBody>
      </p:sp>
    </p:spTree>
    <p:extLst>
      <p:ext uri="{BB962C8B-B14F-4D97-AF65-F5344CB8AC3E}">
        <p14:creationId xmlns:p14="http://schemas.microsoft.com/office/powerpoint/2010/main" val="109191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468B24-80C9-4B33-859C-FB71A5DC3696}"/>
              </a:ext>
            </a:extLst>
          </p:cNvPr>
          <p:cNvSpPr/>
          <p:nvPr/>
        </p:nvSpPr>
        <p:spPr>
          <a:xfrm>
            <a:off x="1093115" y="2859584"/>
            <a:ext cx="3852041" cy="11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MEZCLADORA NORMADA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72D4E1D-43BB-468F-99ED-141C0079C454}"/>
              </a:ext>
            </a:extLst>
          </p:cNvPr>
          <p:cNvSpPr txBox="1"/>
          <p:nvPr/>
        </p:nvSpPr>
        <p:spPr>
          <a:xfrm>
            <a:off x="246620" y="6466774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O" sz="1600" i="1">
                <a:solidFill>
                  <a:schemeClr val="bg1"/>
                </a:solidFill>
              </a:rPr>
              <a:t>Imágenes de Google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3CC36EC-D2CD-405C-BE44-DCBF9E2B10DC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4DD17A-A418-4A54-A595-BB6D45D6BF70}"/>
              </a:ext>
            </a:extLst>
          </p:cNvPr>
          <p:cNvSpPr txBox="1"/>
          <p:nvPr/>
        </p:nvSpPr>
        <p:spPr>
          <a:xfrm>
            <a:off x="246619" y="6466774"/>
            <a:ext cx="413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i="1">
                <a:solidFill>
                  <a:srgbClr val="123B6F"/>
                </a:solidFill>
              </a:defRPr>
            </a:lvl1pPr>
          </a:lstStyle>
          <a:p>
            <a:r>
              <a:rPr lang="es-MX" dirty="0"/>
              <a:t>ASTM C 305</a:t>
            </a:r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DD4567B-ECF9-43A9-A102-1470368D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A0B4AB6-D6AA-4777-8E4E-F3C08ADB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495884-7C4B-49A3-9F09-45E5028A101E}"/>
              </a:ext>
            </a:extLst>
          </p:cNvPr>
          <p:cNvSpPr/>
          <p:nvPr/>
        </p:nvSpPr>
        <p:spPr>
          <a:xfrm>
            <a:off x="9114503" y="4567806"/>
            <a:ext cx="1622323" cy="1007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Picture 2" descr="ASTM-Compliant Mixer, 5-Qt. (4.73L)">
            <a:extLst>
              <a:ext uri="{FF2B5EF4-FFF2-40B4-BE49-F238E27FC236}">
                <a16:creationId xmlns:a16="http://schemas.microsoft.com/office/drawing/2014/main" id="{B40B6F5A-BC04-4B76-B6C7-3A474474B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4" t="-1" r="32847" b="-1"/>
          <a:stretch/>
        </p:blipFill>
        <p:spPr bwMode="auto">
          <a:xfrm>
            <a:off x="4762930" y="589912"/>
            <a:ext cx="4030498" cy="58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1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468B24-80C9-4B33-859C-FB71A5DC3696}"/>
              </a:ext>
            </a:extLst>
          </p:cNvPr>
          <p:cNvSpPr/>
          <p:nvPr/>
        </p:nvSpPr>
        <p:spPr>
          <a:xfrm>
            <a:off x="246619" y="3313140"/>
            <a:ext cx="3852041" cy="666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MESA DE FLUJO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3CC36EC-D2CD-405C-BE44-DCBF9E2B10DC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211A36-F821-4DCE-9BBD-382B123E1EE7}"/>
              </a:ext>
            </a:extLst>
          </p:cNvPr>
          <p:cNvSpPr txBox="1"/>
          <p:nvPr/>
        </p:nvSpPr>
        <p:spPr>
          <a:xfrm>
            <a:off x="246619" y="6466774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i="1">
                <a:solidFill>
                  <a:srgbClr val="123B6F"/>
                </a:solidFill>
              </a:defRPr>
            </a:lvl1pPr>
          </a:lstStyle>
          <a:p>
            <a:r>
              <a:rPr lang="es-MX" dirty="0"/>
              <a:t>ASTM C 230</a:t>
            </a:r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8DF834-21DD-4F9C-9C3C-1FF42E3E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46B5F4A-732B-45F5-8C10-BA1E0921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A135A05-E9FC-44E5-8C36-115A52344A9B}"/>
              </a:ext>
            </a:extLst>
          </p:cNvPr>
          <p:cNvSpPr/>
          <p:nvPr/>
        </p:nvSpPr>
        <p:spPr>
          <a:xfrm>
            <a:off x="9114503" y="4567806"/>
            <a:ext cx="1622323" cy="1007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0" name="Picture 2" descr="Flow Table, Motorized with Counter">
            <a:extLst>
              <a:ext uri="{FF2B5EF4-FFF2-40B4-BE49-F238E27FC236}">
                <a16:creationId xmlns:a16="http://schemas.microsoft.com/office/drawing/2014/main" id="{8EF0E0BB-FD56-47EA-AAF8-69F010534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-1" r="20809" b="-1"/>
          <a:stretch/>
        </p:blipFill>
        <p:spPr bwMode="auto">
          <a:xfrm>
            <a:off x="4098660" y="550660"/>
            <a:ext cx="8046992" cy="63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3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edestal Form">
            <a:extLst>
              <a:ext uri="{FF2B5EF4-FFF2-40B4-BE49-F238E27FC236}">
                <a16:creationId xmlns:a16="http://schemas.microsoft.com/office/drawing/2014/main" id="{BB2ACE7F-059E-416A-AC13-8AE968E98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8071" r="29288" b="8364"/>
          <a:stretch/>
        </p:blipFill>
        <p:spPr bwMode="auto">
          <a:xfrm>
            <a:off x="796398" y="1744396"/>
            <a:ext cx="4983080" cy="46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rach y Cía">
            <a:extLst>
              <a:ext uri="{FF2B5EF4-FFF2-40B4-BE49-F238E27FC236}">
                <a16:creationId xmlns:a16="http://schemas.microsoft.com/office/drawing/2014/main" id="{C1D796B9-B361-45D1-9738-D24491E97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6595" b="9474"/>
          <a:stretch/>
        </p:blipFill>
        <p:spPr bwMode="auto">
          <a:xfrm>
            <a:off x="6883791" y="1964701"/>
            <a:ext cx="4286838" cy="4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3468B24-80C9-4B33-859C-FB71A5DC3696}"/>
              </a:ext>
            </a:extLst>
          </p:cNvPr>
          <p:cNvSpPr/>
          <p:nvPr/>
        </p:nvSpPr>
        <p:spPr>
          <a:xfrm>
            <a:off x="3179298" y="746788"/>
            <a:ext cx="5781822" cy="1133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PEDESTAL DE CONCRETO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BAC792-F4A9-4802-A508-5489C9DF8F85}"/>
              </a:ext>
            </a:extLst>
          </p:cNvPr>
          <p:cNvSpPr txBox="1"/>
          <p:nvPr/>
        </p:nvSpPr>
        <p:spPr>
          <a:xfrm>
            <a:off x="246619" y="6466774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i="1">
                <a:solidFill>
                  <a:srgbClr val="123B6F"/>
                </a:solidFill>
              </a:defRPr>
            </a:lvl1pPr>
          </a:lstStyle>
          <a:p>
            <a:r>
              <a:rPr lang="es-MX" dirty="0"/>
              <a:t>ASTM C 230</a:t>
            </a:r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9F119B2-D80A-46AF-AB5D-DC47B9D3342B}"/>
              </a:ext>
            </a:extLst>
          </p:cNvPr>
          <p:cNvSpPr/>
          <p:nvPr/>
        </p:nvSpPr>
        <p:spPr>
          <a:xfrm>
            <a:off x="9632712" y="337901"/>
            <a:ext cx="2310759" cy="1007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DDB863-9C9C-4FFF-9F5E-B21ADB533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9B23FC-CB60-4B49-AC45-C3E37CAD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3468B24-80C9-4B33-859C-FB71A5DC3696}"/>
              </a:ext>
            </a:extLst>
          </p:cNvPr>
          <p:cNvSpPr/>
          <p:nvPr/>
        </p:nvSpPr>
        <p:spPr>
          <a:xfrm>
            <a:off x="3052689" y="746788"/>
            <a:ext cx="6344529" cy="6489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DETERMINACIÓN DE FLUJO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72D4E1D-43BB-468F-99ED-141C0079C454}"/>
              </a:ext>
            </a:extLst>
          </p:cNvPr>
          <p:cNvSpPr txBox="1"/>
          <p:nvPr/>
        </p:nvSpPr>
        <p:spPr>
          <a:xfrm>
            <a:off x="246620" y="6790337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O" sz="1600" i="1">
                <a:solidFill>
                  <a:schemeClr val="bg1"/>
                </a:solidFill>
              </a:rPr>
              <a:t>Imágenes de Google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3CC36EC-D2CD-405C-BE44-DCBF9E2B10DC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DD4567B-ECF9-43A9-A102-1470368D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A0B4AB6-D6AA-4777-8E4E-F3C08ADB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495884-7C4B-49A3-9F09-45E5028A101E}"/>
              </a:ext>
            </a:extLst>
          </p:cNvPr>
          <p:cNvSpPr/>
          <p:nvPr/>
        </p:nvSpPr>
        <p:spPr>
          <a:xfrm>
            <a:off x="8847215" y="4975777"/>
            <a:ext cx="1622323" cy="1007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 descr="Imagen que contiene interior, tabla, pastel, rosquilla&#10;&#10;Descripción generada automáticamente">
            <a:extLst>
              <a:ext uri="{FF2B5EF4-FFF2-40B4-BE49-F238E27FC236}">
                <a16:creationId xmlns:a16="http://schemas.microsoft.com/office/drawing/2014/main" id="{282328F5-9553-4211-9F57-55F1E8FBE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r="1" b="17371"/>
          <a:stretch/>
        </p:blipFill>
        <p:spPr>
          <a:xfrm>
            <a:off x="494535" y="1615595"/>
            <a:ext cx="3094496" cy="1638321"/>
          </a:xfrm>
          <a:prstGeom prst="rect">
            <a:avLst/>
          </a:prstGeom>
        </p:spPr>
      </p:pic>
      <p:pic>
        <p:nvPicPr>
          <p:cNvPr id="16" name="Imagen 15" descr="Imagen que contiene interior, tabla, blanco, pequeño&#10;&#10;Descripción generada automáticamente">
            <a:extLst>
              <a:ext uri="{FF2B5EF4-FFF2-40B4-BE49-F238E27FC236}">
                <a16:creationId xmlns:a16="http://schemas.microsoft.com/office/drawing/2014/main" id="{E7E8A8D2-22CF-4D57-ABE0-447BED6BBB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r="1" b="21757"/>
          <a:stretch/>
        </p:blipFill>
        <p:spPr>
          <a:xfrm>
            <a:off x="494534" y="3338609"/>
            <a:ext cx="3092205" cy="1640972"/>
          </a:xfrm>
          <a:prstGeom prst="rect">
            <a:avLst/>
          </a:prstGeom>
        </p:spPr>
      </p:pic>
      <p:pic>
        <p:nvPicPr>
          <p:cNvPr id="17" name="Imagen 16" descr="Imagen que contiene tabla, instrumento, comida, plato&#10;&#10;Descripción generada automáticamente">
            <a:extLst>
              <a:ext uri="{FF2B5EF4-FFF2-40B4-BE49-F238E27FC236}">
                <a16:creationId xmlns:a16="http://schemas.microsoft.com/office/drawing/2014/main" id="{0BA4B64A-F42E-4655-B8B5-A2BFD4B6BD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r="13412" b="-3"/>
          <a:stretch/>
        </p:blipFill>
        <p:spPr>
          <a:xfrm>
            <a:off x="3655835" y="2004032"/>
            <a:ext cx="3976248" cy="4309415"/>
          </a:xfrm>
          <a:prstGeom prst="rect">
            <a:avLst/>
          </a:prstGeom>
        </p:spPr>
      </p:pic>
      <p:pic>
        <p:nvPicPr>
          <p:cNvPr id="18" name="Imagen 17" descr="Imagen que contiene interior, negro, blanco, lado&#10;&#10;Descripción generada automáticamente">
            <a:extLst>
              <a:ext uri="{FF2B5EF4-FFF2-40B4-BE49-F238E27FC236}">
                <a16:creationId xmlns:a16="http://schemas.microsoft.com/office/drawing/2014/main" id="{7FC96914-C80E-4ED8-9A21-5CADDB72C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1" r="8773" b="-3"/>
          <a:stretch/>
        </p:blipFill>
        <p:spPr>
          <a:xfrm>
            <a:off x="7752088" y="2004032"/>
            <a:ext cx="3980981" cy="4309415"/>
          </a:xfrm>
          <a:prstGeom prst="rect">
            <a:avLst/>
          </a:prstGeom>
        </p:spPr>
      </p:pic>
      <p:pic>
        <p:nvPicPr>
          <p:cNvPr id="20" name="Imagen 19" descr="Imagen que contiene azul, sombrero, sucio, sostener&#10;&#10;Descripción generada automáticamente">
            <a:extLst>
              <a:ext uri="{FF2B5EF4-FFF2-40B4-BE49-F238E27FC236}">
                <a16:creationId xmlns:a16="http://schemas.microsoft.com/office/drawing/2014/main" id="{7F469C04-6116-41DE-B8E8-7F8774C06E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9" r="1" b="3018"/>
          <a:stretch/>
        </p:blipFill>
        <p:spPr>
          <a:xfrm>
            <a:off x="480986" y="5032356"/>
            <a:ext cx="3092206" cy="16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0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3468B24-80C9-4B33-859C-FB71A5DC3696}"/>
              </a:ext>
            </a:extLst>
          </p:cNvPr>
          <p:cNvSpPr/>
          <p:nvPr/>
        </p:nvSpPr>
        <p:spPr>
          <a:xfrm>
            <a:off x="3052689" y="746788"/>
            <a:ext cx="6344529" cy="6489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DETERMINACIÓN DE FLUJO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72D4E1D-43BB-468F-99ED-141C0079C454}"/>
              </a:ext>
            </a:extLst>
          </p:cNvPr>
          <p:cNvSpPr txBox="1"/>
          <p:nvPr/>
        </p:nvSpPr>
        <p:spPr>
          <a:xfrm>
            <a:off x="246620" y="6790337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O" sz="1600" i="1">
                <a:solidFill>
                  <a:schemeClr val="bg1"/>
                </a:solidFill>
              </a:rPr>
              <a:t>Imágenes de Google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3CC36EC-D2CD-405C-BE44-DCBF9E2B10DC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DD4567B-ECF9-43A9-A102-1470368D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A0B4AB6-D6AA-4777-8E4E-F3C08ADB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FEC56F6-2F04-468E-B3AF-86E74E8A1C3C}"/>
              </a:ext>
            </a:extLst>
          </p:cNvPr>
          <p:cNvGrpSpPr/>
          <p:nvPr/>
        </p:nvGrpSpPr>
        <p:grpSpPr>
          <a:xfrm>
            <a:off x="394434" y="2103257"/>
            <a:ext cx="11443688" cy="3997637"/>
            <a:chOff x="394434" y="2103257"/>
            <a:chExt cx="11443688" cy="3997637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95E3A651-B8D3-417E-BF05-BB8C7204108D}"/>
                </a:ext>
              </a:extLst>
            </p:cNvPr>
            <p:cNvGrpSpPr/>
            <p:nvPr/>
          </p:nvGrpSpPr>
          <p:grpSpPr>
            <a:xfrm>
              <a:off x="394434" y="2103257"/>
              <a:ext cx="11443688" cy="3997637"/>
              <a:chOff x="394434" y="2426818"/>
              <a:chExt cx="11443688" cy="3997637"/>
            </a:xfrm>
          </p:grpSpPr>
          <p:pic>
            <p:nvPicPr>
              <p:cNvPr id="38" name="Imagen 37" descr="Imagen que contiene interior, tabla, pastel, rosquilla&#10;&#10;Descripción generada automáticamente">
                <a:extLst>
                  <a:ext uri="{FF2B5EF4-FFF2-40B4-BE49-F238E27FC236}">
                    <a16:creationId xmlns:a16="http://schemas.microsoft.com/office/drawing/2014/main" id="{D5A4BAEF-C14B-4845-932D-0D1907445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434" y="2426818"/>
                <a:ext cx="5330182" cy="3997637"/>
              </a:xfrm>
              <a:prstGeom prst="rect">
                <a:avLst/>
              </a:prstGeom>
            </p:spPr>
          </p:pic>
          <p:pic>
            <p:nvPicPr>
              <p:cNvPr id="39" name="Imagen 38" descr="Imagen que contiene interior, negro, blanco, lado&#10;&#10;Descripción generada automáticamente">
                <a:extLst>
                  <a:ext uri="{FF2B5EF4-FFF2-40B4-BE49-F238E27FC236}">
                    <a16:creationId xmlns:a16="http://schemas.microsoft.com/office/drawing/2014/main" id="{21D89433-6782-44C6-8BC1-8B755846F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7940" y="2426818"/>
                <a:ext cx="5330182" cy="3997637"/>
              </a:xfrm>
              <a:prstGeom prst="rect">
                <a:avLst/>
              </a:prstGeom>
            </p:spPr>
          </p:pic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19333976-12E7-4879-AD0A-1E8AA2E69BFC}"/>
                  </a:ext>
                </a:extLst>
              </p:cNvPr>
              <p:cNvCxnSpPr/>
              <p:nvPr/>
            </p:nvCxnSpPr>
            <p:spPr>
              <a:xfrm>
                <a:off x="1843790" y="4167266"/>
                <a:ext cx="0" cy="13641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EEDD3C08-0A63-4312-AE1A-9DCD862D2ED9}"/>
                  </a:ext>
                </a:extLst>
              </p:cNvPr>
              <p:cNvCxnSpPr/>
              <p:nvPr/>
            </p:nvCxnSpPr>
            <p:spPr>
              <a:xfrm>
                <a:off x="4049842" y="4167266"/>
                <a:ext cx="0" cy="13641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de flecha 41">
                <a:extLst>
                  <a:ext uri="{FF2B5EF4-FFF2-40B4-BE49-F238E27FC236}">
                    <a16:creationId xmlns:a16="http://schemas.microsoft.com/office/drawing/2014/main" id="{22871CD3-EFBA-40A0-8E5C-31B38744F32D}"/>
                  </a:ext>
                </a:extLst>
              </p:cNvPr>
              <p:cNvCxnSpPr/>
              <p:nvPr/>
            </p:nvCxnSpPr>
            <p:spPr>
              <a:xfrm>
                <a:off x="2893102" y="5321508"/>
                <a:ext cx="115424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de flecha 42">
                <a:extLst>
                  <a:ext uri="{FF2B5EF4-FFF2-40B4-BE49-F238E27FC236}">
                    <a16:creationId xmlns:a16="http://schemas.microsoft.com/office/drawing/2014/main" id="{F71EE621-BE65-41AC-AE2E-2EB2CBAEF592}"/>
                  </a:ext>
                </a:extLst>
              </p:cNvPr>
              <p:cNvCxnSpPr/>
              <p:nvPr/>
            </p:nvCxnSpPr>
            <p:spPr>
              <a:xfrm flipH="1">
                <a:off x="1843790" y="5321508"/>
                <a:ext cx="115424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33F28946-0153-4A3F-8ED3-327DB7BE8DE8}"/>
                  </a:ext>
                </a:extLst>
              </p:cNvPr>
              <p:cNvSpPr txBox="1"/>
              <p:nvPr/>
            </p:nvSpPr>
            <p:spPr>
              <a:xfrm>
                <a:off x="2627115" y="4982954"/>
                <a:ext cx="41382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600" i="1">
                    <a:solidFill>
                      <a:srgbClr val="123B6F"/>
                    </a:solidFill>
                  </a:defRPr>
                </a:lvl1pPr>
              </a:lstStyle>
              <a:p>
                <a:r>
                  <a:rPr lang="es-MX" b="1" i="0" dirty="0">
                    <a:solidFill>
                      <a:srgbClr val="FF0000"/>
                    </a:solidFill>
                  </a:rPr>
                  <a:t>4.00 in</a:t>
                </a:r>
                <a:endParaRPr lang="es-CO" b="1" i="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9D34BE07-8DDD-4BBE-A942-7039421CFD6D}"/>
                  </a:ext>
                </a:extLst>
              </p:cNvPr>
              <p:cNvCxnSpPr/>
              <p:nvPr/>
            </p:nvCxnSpPr>
            <p:spPr>
              <a:xfrm>
                <a:off x="7699854" y="4377128"/>
                <a:ext cx="0" cy="13641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2DA45D9F-79B2-44D0-ADD8-0CB391E8A004}"/>
                  </a:ext>
                </a:extLst>
              </p:cNvPr>
              <p:cNvCxnSpPr/>
              <p:nvPr/>
            </p:nvCxnSpPr>
            <p:spPr>
              <a:xfrm>
                <a:off x="11270004" y="4377128"/>
                <a:ext cx="0" cy="13641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de flecha 46">
                <a:extLst>
                  <a:ext uri="{FF2B5EF4-FFF2-40B4-BE49-F238E27FC236}">
                    <a16:creationId xmlns:a16="http://schemas.microsoft.com/office/drawing/2014/main" id="{BAA7CEFA-8E61-4E2A-9C0E-FE6E136A7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8852" y="5531370"/>
                <a:ext cx="189865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de flecha 47">
                <a:extLst>
                  <a:ext uri="{FF2B5EF4-FFF2-40B4-BE49-F238E27FC236}">
                    <a16:creationId xmlns:a16="http://schemas.microsoft.com/office/drawing/2014/main" id="{8FDE1DF4-A445-44BA-BF64-178A0229EC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99855" y="5531370"/>
                <a:ext cx="180390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E6863A02-D582-44D8-A755-4E624E3B4183}"/>
                </a:ext>
              </a:extLst>
            </p:cNvPr>
            <p:cNvSpPr txBox="1"/>
            <p:nvPr/>
          </p:nvSpPr>
          <p:spPr>
            <a:xfrm>
              <a:off x="9163039" y="4869255"/>
              <a:ext cx="2104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 i="1">
                  <a:solidFill>
                    <a:srgbClr val="123B6F"/>
                  </a:solidFill>
                </a:defRPr>
              </a:lvl1pPr>
            </a:lstStyle>
            <a:p>
              <a:r>
                <a:rPr lang="es-MX" b="1" i="0" dirty="0">
                  <a:solidFill>
                    <a:srgbClr val="FF0000"/>
                  </a:solidFill>
                </a:rPr>
                <a:t>8.84 in</a:t>
              </a:r>
              <a:endParaRPr lang="es-CO" b="1" i="0" dirty="0">
                <a:solidFill>
                  <a:srgbClr val="FF0000"/>
                </a:solidFill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8839D51F-CD13-48BA-AE71-73550413FF7C}"/>
                </a:ext>
              </a:extLst>
            </p:cNvPr>
            <p:cNvSpPr txBox="1"/>
            <p:nvPr/>
          </p:nvSpPr>
          <p:spPr>
            <a:xfrm>
              <a:off x="8528459" y="3217227"/>
              <a:ext cx="27390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 i="1">
                  <a:solidFill>
                    <a:srgbClr val="123B6F"/>
                  </a:solidFill>
                </a:defRPr>
              </a:lvl1pPr>
            </a:lstStyle>
            <a:p>
              <a:r>
                <a:rPr lang="es-MX" b="1" i="0" dirty="0">
                  <a:solidFill>
                    <a:srgbClr val="FF0000"/>
                  </a:solidFill>
                </a:rPr>
                <a:t>8.84 in – 4 in = 4.84 in</a:t>
              </a:r>
              <a:endParaRPr lang="es-CO" b="1" i="0" dirty="0">
                <a:solidFill>
                  <a:srgbClr val="FF0000"/>
                </a:solidFill>
              </a:endParaRP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21B94E1C-8C58-4340-83EA-805303E5F452}"/>
                </a:ext>
              </a:extLst>
            </p:cNvPr>
            <p:cNvSpPr txBox="1"/>
            <p:nvPr/>
          </p:nvSpPr>
          <p:spPr>
            <a:xfrm>
              <a:off x="8528459" y="4045260"/>
              <a:ext cx="27390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 i="1">
                  <a:solidFill>
                    <a:srgbClr val="123B6F"/>
                  </a:solidFill>
                </a:defRPr>
              </a:lvl1pPr>
            </a:lstStyle>
            <a:p>
              <a:r>
                <a:rPr lang="es-MX" b="1" i="0" dirty="0">
                  <a:solidFill>
                    <a:srgbClr val="FF0000"/>
                  </a:solidFill>
                </a:rPr>
                <a:t>F = (4.84/4) (100) = 121%</a:t>
              </a:r>
              <a:endParaRPr lang="es-CO" b="1" i="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62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2F5A019-81F3-421F-8548-DB2BB38824D0}"/>
              </a:ext>
            </a:extLst>
          </p:cNvPr>
          <p:cNvSpPr txBox="1"/>
          <p:nvPr/>
        </p:nvSpPr>
        <p:spPr>
          <a:xfrm>
            <a:off x="246620" y="6466774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i="1" dirty="0">
                <a:solidFill>
                  <a:srgbClr val="123B6F"/>
                </a:solidFill>
              </a:rPr>
              <a:t>Video</a:t>
            </a:r>
          </a:p>
        </p:txBody>
      </p:sp>
      <p:pic>
        <p:nvPicPr>
          <p:cNvPr id="2" name="WhatsApp Video 2020-06-09 at 2.32.42 PM">
            <a:hlinkClick r:id="" action="ppaction://media"/>
            <a:extLst>
              <a:ext uri="{FF2B5EF4-FFF2-40B4-BE49-F238E27FC236}">
                <a16:creationId xmlns:a16="http://schemas.microsoft.com/office/drawing/2014/main" id="{4A04ADD4-7833-4A8F-837B-7F31F5ED3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889" y="875460"/>
            <a:ext cx="9865710" cy="54261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9DD076-E910-4314-8CF4-42B6742E6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066753-52A6-4651-8D12-DAD8519D7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WhatsApp Video 2020-05-31 at 10.00.16 AM">
            <a:hlinkClick r:id="" action="ppaction://media"/>
            <a:extLst>
              <a:ext uri="{FF2B5EF4-FFF2-40B4-BE49-F238E27FC236}">
                <a16:creationId xmlns:a16="http://schemas.microsoft.com/office/drawing/2014/main" id="{D37F72FA-70D1-4CF9-91BB-6087AAA19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3221" y="78492"/>
            <a:ext cx="3685558" cy="670101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2F5A019-81F3-421F-8548-DB2BB38824D0}"/>
              </a:ext>
            </a:extLst>
          </p:cNvPr>
          <p:cNvSpPr txBox="1"/>
          <p:nvPr/>
        </p:nvSpPr>
        <p:spPr>
          <a:xfrm>
            <a:off x="246620" y="6466774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i="1" dirty="0">
                <a:solidFill>
                  <a:srgbClr val="123B6F"/>
                </a:solidFill>
              </a:rPr>
              <a:t>Video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1B1A19-7EEA-4016-8727-BA72CED87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6CB90A-173D-4D87-9D9E-D7907A860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FA47AE7-705A-4B5C-8199-E74E395BE14B}"/>
              </a:ext>
            </a:extLst>
          </p:cNvPr>
          <p:cNvSpPr/>
          <p:nvPr/>
        </p:nvSpPr>
        <p:spPr>
          <a:xfrm>
            <a:off x="1794070" y="735946"/>
            <a:ext cx="86038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8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PROCEDIMIENTO PARA MEDIR RESISTENCIA A LA</a:t>
            </a:r>
          </a:p>
          <a:p>
            <a:pPr algn="ctr"/>
            <a:r>
              <a:rPr lang="es-CO" sz="28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COMPRESION DEL CEMENTO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8993FE6-3B10-4F86-A41B-6506FB3CD1D6}"/>
              </a:ext>
            </a:extLst>
          </p:cNvPr>
          <p:cNvGrpSpPr/>
          <p:nvPr/>
        </p:nvGrpSpPr>
        <p:grpSpPr>
          <a:xfrm>
            <a:off x="370252" y="4463884"/>
            <a:ext cx="4778524" cy="2087036"/>
            <a:chOff x="370251" y="1307815"/>
            <a:chExt cx="4994509" cy="2087035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01D8556-D328-4DEF-9457-795994EF6C75}"/>
                </a:ext>
              </a:extLst>
            </p:cNvPr>
            <p:cNvSpPr txBox="1"/>
            <p:nvPr/>
          </p:nvSpPr>
          <p:spPr>
            <a:xfrm>
              <a:off x="370251" y="2058552"/>
              <a:ext cx="2847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123B6F"/>
                  </a:solidFill>
                </a:rPr>
                <a:t>CILINDRO DE </a:t>
              </a:r>
            </a:p>
            <a:p>
              <a:r>
                <a:rPr lang="es-CO" dirty="0">
                  <a:solidFill>
                    <a:srgbClr val="123B6F"/>
                  </a:solidFill>
                </a:rPr>
                <a:t>CONCRETO</a:t>
              </a:r>
            </a:p>
          </p:txBody>
        </p:sp>
        <p:pic>
          <p:nvPicPr>
            <p:cNvPr id="19" name="Picture 6" descr="Resultado de imagen para CILINDRO DE CONCRETO">
              <a:extLst>
                <a:ext uri="{FF2B5EF4-FFF2-40B4-BE49-F238E27FC236}">
                  <a16:creationId xmlns:a16="http://schemas.microsoft.com/office/drawing/2014/main" id="{811E3FE2-6E0D-480C-9B8D-86636F316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4207" y="1307815"/>
              <a:ext cx="3130553" cy="2087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E1C15966-7F73-4BE4-8BF4-33D8BF214D8F}"/>
              </a:ext>
            </a:extLst>
          </p:cNvPr>
          <p:cNvGrpSpPr/>
          <p:nvPr/>
        </p:nvGrpSpPr>
        <p:grpSpPr>
          <a:xfrm>
            <a:off x="370252" y="2110800"/>
            <a:ext cx="4778524" cy="2053533"/>
            <a:chOff x="370251" y="3838213"/>
            <a:chExt cx="5011930" cy="2292183"/>
          </a:xfrm>
        </p:grpSpPr>
        <p:pic>
          <p:nvPicPr>
            <p:cNvPr id="16" name="Picture 2" descr="Resultado de imagen para MUESTRAS DE CILINDROS PARA RESISTENCIA DE CONCRETOS">
              <a:extLst>
                <a:ext uri="{FF2B5EF4-FFF2-40B4-BE49-F238E27FC236}">
                  <a16:creationId xmlns:a16="http://schemas.microsoft.com/office/drawing/2014/main" id="{9B077C6D-0A7E-4658-A114-C9A51745A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5901" r="4326" b="5901"/>
            <a:stretch/>
          </p:blipFill>
          <p:spPr bwMode="auto">
            <a:xfrm>
              <a:off x="2216785" y="3838213"/>
              <a:ext cx="3165396" cy="2292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326D5C5-3464-4749-9E20-A1ACCA1A121E}"/>
                </a:ext>
              </a:extLst>
            </p:cNvPr>
            <p:cNvSpPr txBox="1"/>
            <p:nvPr/>
          </p:nvSpPr>
          <p:spPr>
            <a:xfrm>
              <a:off x="370251" y="4661140"/>
              <a:ext cx="1278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rgbClr val="123B6F"/>
                  </a:solidFill>
                </a:rPr>
                <a:t>MOLDE DE </a:t>
              </a:r>
            </a:p>
            <a:p>
              <a:r>
                <a:rPr lang="es-CO" dirty="0">
                  <a:solidFill>
                    <a:srgbClr val="123B6F"/>
                  </a:solidFill>
                </a:rPr>
                <a:t>CONCRETO 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97A1D1B-F305-41F8-B423-762DA44B969F}"/>
              </a:ext>
            </a:extLst>
          </p:cNvPr>
          <p:cNvGrpSpPr/>
          <p:nvPr/>
        </p:nvGrpSpPr>
        <p:grpSpPr>
          <a:xfrm>
            <a:off x="5885666" y="2164118"/>
            <a:ext cx="5804587" cy="2053533"/>
            <a:chOff x="5949775" y="1143000"/>
            <a:chExt cx="6054181" cy="2087035"/>
          </a:xfrm>
        </p:grpSpPr>
        <p:pic>
          <p:nvPicPr>
            <p:cNvPr id="17" name="Picture 4" descr="Resultado de imagen para MUESTRAS DE CILINDROS PARA RESISTENCIA DE CONCRETOS">
              <a:extLst>
                <a:ext uri="{FF2B5EF4-FFF2-40B4-BE49-F238E27FC236}">
                  <a16:creationId xmlns:a16="http://schemas.microsoft.com/office/drawing/2014/main" id="{142447DE-4A2B-4373-8FA0-4C0DB5EDA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5450" y="1143000"/>
              <a:ext cx="3068506" cy="2087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853041B-2365-4AA5-96CD-60F84D40126C}"/>
                </a:ext>
              </a:extLst>
            </p:cNvPr>
            <p:cNvSpPr txBox="1"/>
            <p:nvPr/>
          </p:nvSpPr>
          <p:spPr>
            <a:xfrm>
              <a:off x="5949775" y="1959806"/>
              <a:ext cx="2648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rgbClr val="123B6F"/>
                  </a:solidFill>
                </a:rPr>
                <a:t>ELABORACIÓN DE </a:t>
              </a:r>
            </a:p>
            <a:p>
              <a:r>
                <a:rPr lang="es-CO" dirty="0">
                  <a:solidFill>
                    <a:srgbClr val="123B6F"/>
                  </a:solidFill>
                </a:rPr>
                <a:t>CILINDROS DE CONCRETO 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5619F553-83C1-4F40-9BC3-B13BB38451E9}"/>
              </a:ext>
            </a:extLst>
          </p:cNvPr>
          <p:cNvGrpSpPr/>
          <p:nvPr/>
        </p:nvGrpSpPr>
        <p:grpSpPr>
          <a:xfrm>
            <a:off x="5848135" y="4446322"/>
            <a:ext cx="5842118" cy="2104598"/>
            <a:chOff x="5949775" y="3905803"/>
            <a:chExt cx="5973615" cy="2224593"/>
          </a:xfrm>
        </p:grpSpPr>
        <p:pic>
          <p:nvPicPr>
            <p:cNvPr id="15" name="Imagen 14" descr="Resultado de imagen para medida de resistencia a la compresion">
              <a:hlinkClick r:id="rId5" tgtFrame="_blank"/>
              <a:extLst>
                <a:ext uri="{FF2B5EF4-FFF2-40B4-BE49-F238E27FC236}">
                  <a16:creationId xmlns:a16="http://schemas.microsoft.com/office/drawing/2014/main" id="{F0425605-D520-407B-A2B3-312783446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2" b="2704"/>
            <a:stretch/>
          </p:blipFill>
          <p:spPr bwMode="auto">
            <a:xfrm>
              <a:off x="8935450" y="3905803"/>
              <a:ext cx="2987940" cy="2224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46CE167-6C10-4B01-A7D9-AC4318F216CB}"/>
                </a:ext>
              </a:extLst>
            </p:cNvPr>
            <p:cNvSpPr txBox="1"/>
            <p:nvPr/>
          </p:nvSpPr>
          <p:spPr>
            <a:xfrm>
              <a:off x="5949775" y="4661140"/>
              <a:ext cx="3133602" cy="68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rgbClr val="123B6F"/>
                  </a:solidFill>
                </a:rPr>
                <a:t>MEDICIÓN DE LA RESISTENCIA </a:t>
              </a:r>
            </a:p>
            <a:p>
              <a:r>
                <a:rPr lang="es-CO" dirty="0">
                  <a:solidFill>
                    <a:srgbClr val="123B6F"/>
                  </a:solidFill>
                </a:rPr>
                <a:t>DE CILINDROS DE CONCRETO 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9587517C-B277-4870-83CA-310AE3A9E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DA65DAB-A3BB-4C5A-8899-F924235E0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72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E7883424-EBEE-4C88-84A8-2C5E8CDC4178}"/>
              </a:ext>
            </a:extLst>
          </p:cNvPr>
          <p:cNvSpPr txBox="1">
            <a:spLocks/>
          </p:cNvSpPr>
          <p:nvPr/>
        </p:nvSpPr>
        <p:spPr>
          <a:xfrm>
            <a:off x="2276091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1 saco de 42.5 kg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39FEE09C-CA19-47CD-B8EC-4498D6DED5B7}"/>
              </a:ext>
            </a:extLst>
          </p:cNvPr>
          <p:cNvSpPr txBox="1">
            <a:spLocks/>
          </p:cNvSpPr>
          <p:nvPr/>
        </p:nvSpPr>
        <p:spPr>
          <a:xfrm>
            <a:off x="4975883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Arena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B776218-0B0C-4B03-BB70-76D42293F005}"/>
              </a:ext>
            </a:extLst>
          </p:cNvPr>
          <p:cNvSpPr txBox="1">
            <a:spLocks/>
          </p:cNvSpPr>
          <p:nvPr/>
        </p:nvSpPr>
        <p:spPr>
          <a:xfrm>
            <a:off x="7675675" y="1948377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Grava</a:t>
            </a:r>
          </a:p>
        </p:txBody>
      </p:sp>
      <p:pic>
        <p:nvPicPr>
          <p:cNvPr id="30" name="Imagen 29" descr="Imagen que contiene pastel, chocolate, colina, pieza&#10;&#10;Descripción generada automáticamente">
            <a:extLst>
              <a:ext uri="{FF2B5EF4-FFF2-40B4-BE49-F238E27FC236}">
                <a16:creationId xmlns:a16="http://schemas.microsoft.com/office/drawing/2014/main" id="{E2801EEF-AE58-4BB7-87AB-18F8481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2441" r="8656" b="8444"/>
          <a:stretch/>
        </p:blipFill>
        <p:spPr>
          <a:xfrm>
            <a:off x="5011379" y="3109977"/>
            <a:ext cx="2410714" cy="1350000"/>
          </a:xfrm>
          <a:prstGeom prst="rect">
            <a:avLst/>
          </a:prstGeom>
        </p:spPr>
      </p:pic>
      <p:pic>
        <p:nvPicPr>
          <p:cNvPr id="40" name="Imagen 39" descr="Imagen que contiene roca, fruta, pila, cama&#10;&#10;Descripción generada automáticamente">
            <a:extLst>
              <a:ext uri="{FF2B5EF4-FFF2-40B4-BE49-F238E27FC236}">
                <a16:creationId xmlns:a16="http://schemas.microsoft.com/office/drawing/2014/main" id="{48789336-4946-4A93-AB2C-DF7760EF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654" r="1312" b="12964"/>
          <a:stretch/>
        </p:blipFill>
        <p:spPr>
          <a:xfrm>
            <a:off x="7854424" y="3091377"/>
            <a:ext cx="2412000" cy="1250885"/>
          </a:xfrm>
          <a:prstGeom prst="rect">
            <a:avLst/>
          </a:prstGeom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503AAEC6-8308-436D-92A6-D7BC3177102B}"/>
              </a:ext>
            </a:extLst>
          </p:cNvPr>
          <p:cNvSpPr txBox="1">
            <a:spLocks/>
          </p:cNvSpPr>
          <p:nvPr/>
        </p:nvSpPr>
        <p:spPr>
          <a:xfrm>
            <a:off x="2276091" y="4756689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del concreto?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3CF4B38-6C4F-4302-AE90-BBD696BFD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411DD9D-6F3B-41A3-9701-B5919483B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3790C9A-821D-4A7C-A13D-2E6EB65E3B19}"/>
              </a:ext>
            </a:extLst>
          </p:cNvPr>
          <p:cNvSpPr/>
          <p:nvPr/>
        </p:nvSpPr>
        <p:spPr>
          <a:xfrm>
            <a:off x="4670994" y="1014583"/>
            <a:ext cx="285001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EJEMPLO 01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F3D8D31-3182-4D89-9180-3A72362FE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602" y="2982961"/>
            <a:ext cx="1397202" cy="18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60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E7883424-EBEE-4C88-84A8-2C5E8CDC4178}"/>
              </a:ext>
            </a:extLst>
          </p:cNvPr>
          <p:cNvSpPr txBox="1">
            <a:spLocks/>
          </p:cNvSpPr>
          <p:nvPr/>
        </p:nvSpPr>
        <p:spPr>
          <a:xfrm>
            <a:off x="2276091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1 saco de 42.5 kg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39FEE09C-CA19-47CD-B8EC-4498D6DED5B7}"/>
              </a:ext>
            </a:extLst>
          </p:cNvPr>
          <p:cNvSpPr txBox="1">
            <a:spLocks/>
          </p:cNvSpPr>
          <p:nvPr/>
        </p:nvSpPr>
        <p:spPr>
          <a:xfrm>
            <a:off x="4975883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+ 3 ft3 de Arena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B776218-0B0C-4B03-BB70-76D42293F005}"/>
              </a:ext>
            </a:extLst>
          </p:cNvPr>
          <p:cNvSpPr txBox="1">
            <a:spLocks/>
          </p:cNvSpPr>
          <p:nvPr/>
        </p:nvSpPr>
        <p:spPr>
          <a:xfrm>
            <a:off x="7675675" y="1948377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+ 3 ft3 de Grava</a:t>
            </a:r>
          </a:p>
        </p:txBody>
      </p:sp>
      <p:pic>
        <p:nvPicPr>
          <p:cNvPr id="30" name="Imagen 29" descr="Imagen que contiene pastel, chocolate, colina, pieza&#10;&#10;Descripción generada automáticamente">
            <a:extLst>
              <a:ext uri="{FF2B5EF4-FFF2-40B4-BE49-F238E27FC236}">
                <a16:creationId xmlns:a16="http://schemas.microsoft.com/office/drawing/2014/main" id="{E2801EEF-AE58-4BB7-87AB-18F8481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2441" r="8656" b="8444"/>
          <a:stretch/>
        </p:blipFill>
        <p:spPr>
          <a:xfrm>
            <a:off x="5011379" y="3109977"/>
            <a:ext cx="2410714" cy="1350000"/>
          </a:xfrm>
          <a:prstGeom prst="rect">
            <a:avLst/>
          </a:prstGeom>
        </p:spPr>
      </p:pic>
      <p:pic>
        <p:nvPicPr>
          <p:cNvPr id="40" name="Imagen 39" descr="Imagen que contiene roca, fruta, pila, cama&#10;&#10;Descripción generada automáticamente">
            <a:extLst>
              <a:ext uri="{FF2B5EF4-FFF2-40B4-BE49-F238E27FC236}">
                <a16:creationId xmlns:a16="http://schemas.microsoft.com/office/drawing/2014/main" id="{48789336-4946-4A93-AB2C-DF7760EF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654" r="1312" b="12964"/>
          <a:stretch/>
        </p:blipFill>
        <p:spPr>
          <a:xfrm>
            <a:off x="7854424" y="3091377"/>
            <a:ext cx="2412000" cy="1250885"/>
          </a:xfrm>
          <a:prstGeom prst="rect">
            <a:avLst/>
          </a:prstGeom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503AAEC6-8308-436D-92A6-D7BC3177102B}"/>
              </a:ext>
            </a:extLst>
          </p:cNvPr>
          <p:cNvSpPr txBox="1">
            <a:spLocks/>
          </p:cNvSpPr>
          <p:nvPr/>
        </p:nvSpPr>
        <p:spPr>
          <a:xfrm>
            <a:off x="2276091" y="4756689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del concreto?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3CF4B38-6C4F-4302-AE90-BBD696BFD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411DD9D-6F3B-41A3-9701-B5919483B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3790C9A-821D-4A7C-A13D-2E6EB65E3B19}"/>
              </a:ext>
            </a:extLst>
          </p:cNvPr>
          <p:cNvSpPr/>
          <p:nvPr/>
        </p:nvSpPr>
        <p:spPr>
          <a:xfrm>
            <a:off x="4670994" y="1014583"/>
            <a:ext cx="285001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EJEMPLO 01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F3D8D31-3182-4D89-9180-3A72362FE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602" y="2982961"/>
            <a:ext cx="1397202" cy="18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7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Manos apuntando al centro">
            <a:extLst>
              <a:ext uri="{FF2B5EF4-FFF2-40B4-BE49-F238E27FC236}">
                <a16:creationId xmlns:a16="http://schemas.microsoft.com/office/drawing/2014/main" id="{112F4ABF-525F-46B4-B469-DAE8ADA85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b="607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7B35BCF-9287-4BD4-AA45-086FD050BD75}"/>
              </a:ext>
            </a:extLst>
          </p:cNvPr>
          <p:cNvSpPr txBox="1"/>
          <p:nvPr/>
        </p:nvSpPr>
        <p:spPr>
          <a:xfrm>
            <a:off x="2518348" y="2883649"/>
            <a:ext cx="6977343" cy="11397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800" b="1">
                <a:solidFill>
                  <a:srgbClr val="17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Aprender la importancia de la Resistencia a la compresión en los procesos constructivos. </a:t>
            </a:r>
          </a:p>
          <a:p>
            <a:pPr marL="45720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CO" sz="2800" b="1">
              <a:solidFill>
                <a:srgbClr val="173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341E84-C976-4087-9521-8C0BA0EE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ED771B-8B2D-4478-9EC8-4F57B9A6C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1997661-1CE6-402A-999E-878454B9F4F6}"/>
              </a:ext>
            </a:extLst>
          </p:cNvPr>
          <p:cNvSpPr/>
          <p:nvPr/>
        </p:nvSpPr>
        <p:spPr>
          <a:xfrm>
            <a:off x="3674509" y="721661"/>
            <a:ext cx="4842992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380709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E7883424-EBEE-4C88-84A8-2C5E8CDC4178}"/>
              </a:ext>
            </a:extLst>
          </p:cNvPr>
          <p:cNvSpPr txBox="1">
            <a:spLocks/>
          </p:cNvSpPr>
          <p:nvPr/>
        </p:nvSpPr>
        <p:spPr>
          <a:xfrm>
            <a:off x="2276091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Cemento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39FEE09C-CA19-47CD-B8EC-4498D6DED5B7}"/>
              </a:ext>
            </a:extLst>
          </p:cNvPr>
          <p:cNvSpPr txBox="1">
            <a:spLocks/>
          </p:cNvSpPr>
          <p:nvPr/>
        </p:nvSpPr>
        <p:spPr>
          <a:xfrm>
            <a:off x="4975883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Arena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B776218-0B0C-4B03-BB70-76D42293F005}"/>
              </a:ext>
            </a:extLst>
          </p:cNvPr>
          <p:cNvSpPr txBox="1">
            <a:spLocks/>
          </p:cNvSpPr>
          <p:nvPr/>
        </p:nvSpPr>
        <p:spPr>
          <a:xfrm>
            <a:off x="7675675" y="1948377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Grava</a:t>
            </a:r>
          </a:p>
        </p:txBody>
      </p:sp>
      <p:pic>
        <p:nvPicPr>
          <p:cNvPr id="30" name="Imagen 29" descr="Imagen que contiene pastel, chocolate, colina, pieza&#10;&#10;Descripción generada automáticamente">
            <a:extLst>
              <a:ext uri="{FF2B5EF4-FFF2-40B4-BE49-F238E27FC236}">
                <a16:creationId xmlns:a16="http://schemas.microsoft.com/office/drawing/2014/main" id="{E2801EEF-AE58-4BB7-87AB-18F8481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2441" r="8656" b="8444"/>
          <a:stretch/>
        </p:blipFill>
        <p:spPr>
          <a:xfrm>
            <a:off x="5011379" y="3109977"/>
            <a:ext cx="2410714" cy="1350000"/>
          </a:xfrm>
          <a:prstGeom prst="rect">
            <a:avLst/>
          </a:prstGeom>
        </p:spPr>
      </p:pic>
      <p:pic>
        <p:nvPicPr>
          <p:cNvPr id="40" name="Imagen 39" descr="Imagen que contiene roca, fruta, pila, cama&#10;&#10;Descripción generada automáticamente">
            <a:extLst>
              <a:ext uri="{FF2B5EF4-FFF2-40B4-BE49-F238E27FC236}">
                <a16:creationId xmlns:a16="http://schemas.microsoft.com/office/drawing/2014/main" id="{48789336-4946-4A93-AB2C-DF7760EF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654" r="1312" b="12964"/>
          <a:stretch/>
        </p:blipFill>
        <p:spPr>
          <a:xfrm>
            <a:off x="7854424" y="3091377"/>
            <a:ext cx="2412000" cy="1250885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03D5603-CB8F-4956-A9E7-FDA81D89FCD2}"/>
              </a:ext>
            </a:extLst>
          </p:cNvPr>
          <p:cNvSpPr txBox="1">
            <a:spLocks/>
          </p:cNvSpPr>
          <p:nvPr/>
        </p:nvSpPr>
        <p:spPr>
          <a:xfrm>
            <a:off x="2046312" y="4756689"/>
            <a:ext cx="80993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R = </a:t>
            </a:r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 1:2:2&gt; </a:t>
            </a:r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 1:3:3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D0600F-4309-417C-BB16-C9F189AAE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EAE2154-D967-44A9-A9E2-77D05FC93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7E76FD0-8B20-44CF-9036-8FE07BE962D3}"/>
              </a:ext>
            </a:extLst>
          </p:cNvPr>
          <p:cNvSpPr/>
          <p:nvPr/>
        </p:nvSpPr>
        <p:spPr>
          <a:xfrm>
            <a:off x="4670994" y="1014583"/>
            <a:ext cx="285001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EJEMPLO 01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17F8469-CF20-4D72-9522-33A685C0B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86" y="2980774"/>
            <a:ext cx="1397202" cy="18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87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E7883424-EBEE-4C88-84A8-2C5E8CDC4178}"/>
              </a:ext>
            </a:extLst>
          </p:cNvPr>
          <p:cNvSpPr txBox="1">
            <a:spLocks/>
          </p:cNvSpPr>
          <p:nvPr/>
        </p:nvSpPr>
        <p:spPr>
          <a:xfrm>
            <a:off x="2276091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1 saco de 42.5 kg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39FEE09C-CA19-47CD-B8EC-4498D6DED5B7}"/>
              </a:ext>
            </a:extLst>
          </p:cNvPr>
          <p:cNvSpPr txBox="1">
            <a:spLocks/>
          </p:cNvSpPr>
          <p:nvPr/>
        </p:nvSpPr>
        <p:spPr>
          <a:xfrm>
            <a:off x="4975883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Arena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B776218-0B0C-4B03-BB70-76D42293F005}"/>
              </a:ext>
            </a:extLst>
          </p:cNvPr>
          <p:cNvSpPr txBox="1">
            <a:spLocks/>
          </p:cNvSpPr>
          <p:nvPr/>
        </p:nvSpPr>
        <p:spPr>
          <a:xfrm>
            <a:off x="7675675" y="1948377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Grava</a:t>
            </a:r>
          </a:p>
        </p:txBody>
      </p:sp>
      <p:pic>
        <p:nvPicPr>
          <p:cNvPr id="30" name="Imagen 29" descr="Imagen que contiene pastel, chocolate, colina, pieza&#10;&#10;Descripción generada automáticamente">
            <a:extLst>
              <a:ext uri="{FF2B5EF4-FFF2-40B4-BE49-F238E27FC236}">
                <a16:creationId xmlns:a16="http://schemas.microsoft.com/office/drawing/2014/main" id="{E2801EEF-AE58-4BB7-87AB-18F8481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2441" r="8656" b="8444"/>
          <a:stretch/>
        </p:blipFill>
        <p:spPr>
          <a:xfrm>
            <a:off x="5011379" y="3109977"/>
            <a:ext cx="2410714" cy="1350000"/>
          </a:xfrm>
          <a:prstGeom prst="rect">
            <a:avLst/>
          </a:prstGeom>
        </p:spPr>
      </p:pic>
      <p:pic>
        <p:nvPicPr>
          <p:cNvPr id="40" name="Imagen 39" descr="Imagen que contiene roca, fruta, pila, cama&#10;&#10;Descripción generada automáticamente">
            <a:extLst>
              <a:ext uri="{FF2B5EF4-FFF2-40B4-BE49-F238E27FC236}">
                <a16:creationId xmlns:a16="http://schemas.microsoft.com/office/drawing/2014/main" id="{48789336-4946-4A93-AB2C-DF7760EF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654" r="1312" b="12964"/>
          <a:stretch/>
        </p:blipFill>
        <p:spPr>
          <a:xfrm>
            <a:off x="7854424" y="3091377"/>
            <a:ext cx="2412000" cy="1250885"/>
          </a:xfrm>
          <a:prstGeom prst="rect">
            <a:avLst/>
          </a:prstGeom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503AAEC6-8308-436D-92A6-D7BC3177102B}"/>
              </a:ext>
            </a:extLst>
          </p:cNvPr>
          <p:cNvSpPr txBox="1">
            <a:spLocks/>
          </p:cNvSpPr>
          <p:nvPr/>
        </p:nvSpPr>
        <p:spPr>
          <a:xfrm>
            <a:off x="2276091" y="5026427"/>
            <a:ext cx="41106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del cemento = 5800 psi </a:t>
            </a:r>
          </a:p>
          <a:p>
            <a:pPr algn="l"/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del concreto?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2DA3F82-A086-445C-A067-D63028FD4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F41F4B9-B475-4A5F-AF53-0DF79C8C9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87EC887-E623-4CC6-BBA3-6E871DF2F434}"/>
              </a:ext>
            </a:extLst>
          </p:cNvPr>
          <p:cNvSpPr/>
          <p:nvPr/>
        </p:nvSpPr>
        <p:spPr>
          <a:xfrm>
            <a:off x="4670994" y="1014583"/>
            <a:ext cx="285001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EJEMPLO 02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1C2998C-4A80-48FE-AA23-DFB357BF6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86" y="2856684"/>
            <a:ext cx="1397202" cy="18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2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E7883424-EBEE-4C88-84A8-2C5E8CDC4178}"/>
              </a:ext>
            </a:extLst>
          </p:cNvPr>
          <p:cNvSpPr txBox="1">
            <a:spLocks/>
          </p:cNvSpPr>
          <p:nvPr/>
        </p:nvSpPr>
        <p:spPr>
          <a:xfrm>
            <a:off x="2276091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1 saco de 42.5 kg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39FEE09C-CA19-47CD-B8EC-4498D6DED5B7}"/>
              </a:ext>
            </a:extLst>
          </p:cNvPr>
          <p:cNvSpPr txBox="1">
            <a:spLocks/>
          </p:cNvSpPr>
          <p:nvPr/>
        </p:nvSpPr>
        <p:spPr>
          <a:xfrm>
            <a:off x="4975883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Arena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B776218-0B0C-4B03-BB70-76D42293F005}"/>
              </a:ext>
            </a:extLst>
          </p:cNvPr>
          <p:cNvSpPr txBox="1">
            <a:spLocks/>
          </p:cNvSpPr>
          <p:nvPr/>
        </p:nvSpPr>
        <p:spPr>
          <a:xfrm>
            <a:off x="7675675" y="1948377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Grava</a:t>
            </a:r>
          </a:p>
        </p:txBody>
      </p:sp>
      <p:pic>
        <p:nvPicPr>
          <p:cNvPr id="30" name="Imagen 29" descr="Imagen que contiene pastel, chocolate, colina, pieza&#10;&#10;Descripción generada automáticamente">
            <a:extLst>
              <a:ext uri="{FF2B5EF4-FFF2-40B4-BE49-F238E27FC236}">
                <a16:creationId xmlns:a16="http://schemas.microsoft.com/office/drawing/2014/main" id="{E2801EEF-AE58-4BB7-87AB-18F8481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2441" r="8656" b="8444"/>
          <a:stretch/>
        </p:blipFill>
        <p:spPr>
          <a:xfrm>
            <a:off x="5011379" y="3109977"/>
            <a:ext cx="2410714" cy="1350000"/>
          </a:xfrm>
          <a:prstGeom prst="rect">
            <a:avLst/>
          </a:prstGeom>
        </p:spPr>
      </p:pic>
      <p:pic>
        <p:nvPicPr>
          <p:cNvPr id="40" name="Imagen 39" descr="Imagen que contiene roca, fruta, pila, cama&#10;&#10;Descripción generada automáticamente">
            <a:extLst>
              <a:ext uri="{FF2B5EF4-FFF2-40B4-BE49-F238E27FC236}">
                <a16:creationId xmlns:a16="http://schemas.microsoft.com/office/drawing/2014/main" id="{48789336-4946-4A93-AB2C-DF7760EF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654" r="1312" b="12964"/>
          <a:stretch/>
        </p:blipFill>
        <p:spPr>
          <a:xfrm>
            <a:off x="7854424" y="3091377"/>
            <a:ext cx="2412000" cy="1250885"/>
          </a:xfrm>
          <a:prstGeom prst="rect">
            <a:avLst/>
          </a:prstGeom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503AAEC6-8308-436D-92A6-D7BC3177102B}"/>
              </a:ext>
            </a:extLst>
          </p:cNvPr>
          <p:cNvSpPr txBox="1">
            <a:spLocks/>
          </p:cNvSpPr>
          <p:nvPr/>
        </p:nvSpPr>
        <p:spPr>
          <a:xfrm>
            <a:off x="2276091" y="5026427"/>
            <a:ext cx="41106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del cemento = 5800 psi </a:t>
            </a:r>
          </a:p>
          <a:p>
            <a:pPr algn="l"/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del concreto?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2DA3F82-A086-445C-A067-D63028FD4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F41F4B9-B475-4A5F-AF53-0DF79C8C9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87EC887-E623-4CC6-BBA3-6E871DF2F434}"/>
              </a:ext>
            </a:extLst>
          </p:cNvPr>
          <p:cNvSpPr/>
          <p:nvPr/>
        </p:nvSpPr>
        <p:spPr>
          <a:xfrm>
            <a:off x="4670994" y="1014583"/>
            <a:ext cx="285001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EJEMPLO 02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C5D8BFD-1FBC-442F-9B5C-C74A42E0B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217" y="2819638"/>
            <a:ext cx="1461541" cy="19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6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E7883424-EBEE-4C88-84A8-2C5E8CDC4178}"/>
              </a:ext>
            </a:extLst>
          </p:cNvPr>
          <p:cNvSpPr txBox="1">
            <a:spLocks/>
          </p:cNvSpPr>
          <p:nvPr/>
        </p:nvSpPr>
        <p:spPr>
          <a:xfrm>
            <a:off x="2276091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1 saco de 42.5 kg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39FEE09C-CA19-47CD-B8EC-4498D6DED5B7}"/>
              </a:ext>
            </a:extLst>
          </p:cNvPr>
          <p:cNvSpPr txBox="1">
            <a:spLocks/>
          </p:cNvSpPr>
          <p:nvPr/>
        </p:nvSpPr>
        <p:spPr>
          <a:xfrm>
            <a:off x="4975883" y="195275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Arena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B776218-0B0C-4B03-BB70-76D42293F005}"/>
              </a:ext>
            </a:extLst>
          </p:cNvPr>
          <p:cNvSpPr txBox="1">
            <a:spLocks/>
          </p:cNvSpPr>
          <p:nvPr/>
        </p:nvSpPr>
        <p:spPr>
          <a:xfrm>
            <a:off x="7675675" y="1948377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+ 2 ft3 de Grava</a:t>
            </a:r>
          </a:p>
        </p:txBody>
      </p:sp>
      <p:pic>
        <p:nvPicPr>
          <p:cNvPr id="30" name="Imagen 29" descr="Imagen que contiene pastel, chocolate, colina, pieza&#10;&#10;Descripción generada automáticamente">
            <a:extLst>
              <a:ext uri="{FF2B5EF4-FFF2-40B4-BE49-F238E27FC236}">
                <a16:creationId xmlns:a16="http://schemas.microsoft.com/office/drawing/2014/main" id="{E2801EEF-AE58-4BB7-87AB-18F8481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2441" r="8656" b="8444"/>
          <a:stretch/>
        </p:blipFill>
        <p:spPr>
          <a:xfrm>
            <a:off x="5011379" y="3109977"/>
            <a:ext cx="2410714" cy="1350000"/>
          </a:xfrm>
          <a:prstGeom prst="rect">
            <a:avLst/>
          </a:prstGeom>
        </p:spPr>
      </p:pic>
      <p:pic>
        <p:nvPicPr>
          <p:cNvPr id="40" name="Imagen 39" descr="Imagen que contiene roca, fruta, pila, cama&#10;&#10;Descripción generada automáticamente">
            <a:extLst>
              <a:ext uri="{FF2B5EF4-FFF2-40B4-BE49-F238E27FC236}">
                <a16:creationId xmlns:a16="http://schemas.microsoft.com/office/drawing/2014/main" id="{48789336-4946-4A93-AB2C-DF7760EF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654" r="1312" b="12964"/>
          <a:stretch/>
        </p:blipFill>
        <p:spPr>
          <a:xfrm>
            <a:off x="7854424" y="3091377"/>
            <a:ext cx="2412000" cy="1250885"/>
          </a:xfrm>
          <a:prstGeom prst="rect">
            <a:avLst/>
          </a:prstGeom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503AAEC6-8308-436D-92A6-D7BC3177102B}"/>
              </a:ext>
            </a:extLst>
          </p:cNvPr>
          <p:cNvSpPr txBox="1">
            <a:spLocks/>
          </p:cNvSpPr>
          <p:nvPr/>
        </p:nvSpPr>
        <p:spPr>
          <a:xfrm>
            <a:off x="1045677" y="5106268"/>
            <a:ext cx="105602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23B6F"/>
                </a:solidFill>
              </a:rPr>
              <a:t>R = Concreto con cemento de </a:t>
            </a:r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de 5800 psi &gt; Concreto con cemento de </a:t>
            </a:r>
            <a:r>
              <a:rPr lang="es-CO" sz="2800" b="1" dirty="0" err="1">
                <a:solidFill>
                  <a:srgbClr val="123B6F"/>
                </a:solidFill>
              </a:rPr>
              <a:t>f’c</a:t>
            </a:r>
            <a:r>
              <a:rPr lang="es-CO" sz="2800" b="1" dirty="0">
                <a:solidFill>
                  <a:srgbClr val="123B6F"/>
                </a:solidFill>
              </a:rPr>
              <a:t> 4500 psi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7DD734F-A47E-4969-AC02-8C2C6F34E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4112B5C-2B12-4240-BF00-0D519CABC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19EEF2E-50FF-45C0-AC0C-45671EB1FB83}"/>
              </a:ext>
            </a:extLst>
          </p:cNvPr>
          <p:cNvSpPr/>
          <p:nvPr/>
        </p:nvSpPr>
        <p:spPr>
          <a:xfrm>
            <a:off x="4670994" y="1014583"/>
            <a:ext cx="285001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EJEMPLO 02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C49B823-C8F9-4AFF-9EC3-F27E12CFA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216" y="2819638"/>
            <a:ext cx="1461541" cy="19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A68279B-6468-4EA9-8B8C-103910137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97" y="2349303"/>
            <a:ext cx="8753235" cy="3742007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C3F8BE-76B7-4C09-8317-E103EBFC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F6AF5B-FAD0-4286-AA1B-00A26B040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F041B94-AABF-4D91-A835-61D0B23DD9F5}"/>
              </a:ext>
            </a:extLst>
          </p:cNvPr>
          <p:cNvSpPr/>
          <p:nvPr/>
        </p:nvSpPr>
        <p:spPr>
          <a:xfrm>
            <a:off x="3882684" y="1014583"/>
            <a:ext cx="363832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FICHA TÉCNICA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3F88FC-A1D1-460C-8BB0-9F5B7F52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61" y="2542735"/>
            <a:ext cx="2541437" cy="33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93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BF79623-4D4E-4765-B2F3-B55CB1ECAD0F}"/>
              </a:ext>
            </a:extLst>
          </p:cNvPr>
          <p:cNvSpPr txBox="1"/>
          <p:nvPr/>
        </p:nvSpPr>
        <p:spPr>
          <a:xfrm>
            <a:off x="2531604" y="2557980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s-CO" sz="2000" dirty="0">
                <a:solidFill>
                  <a:srgbClr val="123B6F"/>
                </a:solidFill>
              </a:rPr>
              <a:t>Para entender o comprender los conceptos claves que permitan diferenciar la calidad entre los diferentes tipos de cemento y  los diferentes tipos de concreto.</a:t>
            </a:r>
          </a:p>
          <a:p>
            <a:pPr marL="457200" indent="-457200" algn="just">
              <a:buAutoNum type="arabicPeriod"/>
            </a:pPr>
            <a:endParaRPr lang="es-CO" sz="2000" dirty="0">
              <a:solidFill>
                <a:srgbClr val="123B6F"/>
              </a:solidFill>
            </a:endParaRPr>
          </a:p>
          <a:p>
            <a:pPr marL="457200" indent="-457200" algn="just">
              <a:buAutoNum type="arabicPeriod"/>
            </a:pPr>
            <a:r>
              <a:rPr lang="es-CO" sz="2000" dirty="0">
                <a:solidFill>
                  <a:srgbClr val="123B6F"/>
                </a:solidFill>
              </a:rPr>
              <a:t>Para comprender el concepto y las diferencias entre resistencias en el cemento y en el concreto. </a:t>
            </a:r>
          </a:p>
          <a:p>
            <a:pPr marL="457200" indent="-457200" algn="just">
              <a:buAutoNum type="arabicPeriod"/>
            </a:pPr>
            <a:endParaRPr lang="es-CO" sz="2000" dirty="0">
              <a:solidFill>
                <a:srgbClr val="123B6F"/>
              </a:solidFill>
            </a:endParaRPr>
          </a:p>
          <a:p>
            <a:pPr marL="457200" indent="-457200" algn="just">
              <a:buAutoNum type="arabicPeriod"/>
            </a:pPr>
            <a:r>
              <a:rPr lang="es-CO" sz="2000" dirty="0">
                <a:solidFill>
                  <a:srgbClr val="123B6F"/>
                </a:solidFill>
              </a:rPr>
              <a:t>Saber elegir un laboratorio en el momento usted requiera evaluar diferentes tipos de cementos. 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4130EFE-CD24-4E82-AD2B-91789DFC9001}"/>
              </a:ext>
            </a:extLst>
          </p:cNvPr>
          <p:cNvCxnSpPr/>
          <p:nvPr/>
        </p:nvCxnSpPr>
        <p:spPr>
          <a:xfrm flipV="1">
            <a:off x="10593915" y="2557980"/>
            <a:ext cx="0" cy="165618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E2BE5294-42A3-4F39-AEFA-64FE24CD3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BEF213-E03A-4C15-973E-0ACA3BFD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61C62C4-F018-462D-8ED1-1A37E56BF87D}"/>
              </a:ext>
            </a:extLst>
          </p:cNvPr>
          <p:cNvSpPr/>
          <p:nvPr/>
        </p:nvSpPr>
        <p:spPr>
          <a:xfrm>
            <a:off x="2035073" y="1014583"/>
            <a:ext cx="8558838" cy="1123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CO" sz="36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¿POR QUÉ ES IMPORTANTE CONOCER ESTA INFORMACIÓN?  </a:t>
            </a:r>
          </a:p>
        </p:txBody>
      </p:sp>
    </p:spTree>
    <p:extLst>
      <p:ext uri="{BB962C8B-B14F-4D97-AF65-F5344CB8AC3E}">
        <p14:creationId xmlns:p14="http://schemas.microsoft.com/office/powerpoint/2010/main" val="85631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ED771B-8B2D-4478-9EC8-4F57B9A6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235" y="204543"/>
            <a:ext cx="2175406" cy="814108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61D1745-5E79-46BA-9056-85ADA185CDA4}"/>
              </a:ext>
            </a:extLst>
          </p:cNvPr>
          <p:cNvSpPr txBox="1">
            <a:spLocks/>
          </p:cNvSpPr>
          <p:nvPr/>
        </p:nvSpPr>
        <p:spPr>
          <a:xfrm>
            <a:off x="1981200" y="2544552"/>
            <a:ext cx="8229600" cy="814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000" b="1" dirty="0">
                <a:solidFill>
                  <a:srgbClr val="003D78"/>
                </a:solidFill>
                <a:cs typeface="Segoe UI" panose="020B0502040204020203" pitchFamily="34" charset="0"/>
              </a:rPr>
              <a:t>¡Gracias!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18F349E-F39B-42F6-AF3B-3DB4BF9743ED}"/>
              </a:ext>
            </a:extLst>
          </p:cNvPr>
          <p:cNvCxnSpPr>
            <a:cxnSpLocks/>
          </p:cNvCxnSpPr>
          <p:nvPr/>
        </p:nvCxnSpPr>
        <p:spPr>
          <a:xfrm>
            <a:off x="3665730" y="3430651"/>
            <a:ext cx="4860540" cy="0"/>
          </a:xfrm>
          <a:prstGeom prst="line">
            <a:avLst/>
          </a:prstGeom>
          <a:ln>
            <a:solidFill>
              <a:srgbClr val="F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57353D19-5EFE-4988-9DC9-77C631378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75" y="2368446"/>
            <a:ext cx="4489554" cy="448955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A067B41-4F66-4789-B97C-DD4CC6826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2"/>
            <a:ext cx="1929817" cy="779647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AC043952-196E-4E83-A1C0-A8C4CF501948}"/>
              </a:ext>
            </a:extLst>
          </p:cNvPr>
          <p:cNvSpPr txBox="1">
            <a:spLocks/>
          </p:cNvSpPr>
          <p:nvPr/>
        </p:nvSpPr>
        <p:spPr>
          <a:xfrm>
            <a:off x="328372" y="4804823"/>
            <a:ext cx="5603847" cy="1370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dirty="0">
                <a:solidFill>
                  <a:srgbClr val="003D78"/>
                </a:solidFill>
              </a:rPr>
              <a:t>Para acceder a mas contenidos, te invitamos a registrarte en </a:t>
            </a:r>
            <a:r>
              <a:rPr lang="es-MX" sz="3000" dirty="0">
                <a:solidFill>
                  <a:srgbClr val="003D78"/>
                </a:solidFill>
                <a:hlinkClick r:id="rId5"/>
              </a:rPr>
              <a:t>www.campusultra.com</a:t>
            </a:r>
            <a:r>
              <a:rPr lang="es-MX" sz="3000" dirty="0">
                <a:solidFill>
                  <a:srgbClr val="003D78"/>
                </a:solidFill>
              </a:rPr>
              <a:t>  </a:t>
            </a:r>
            <a:endParaRPr lang="es-CO" sz="3000" dirty="0">
              <a:solidFill>
                <a:srgbClr val="003D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23D2147-C5AF-4350-9EAE-63CAB5BD2691}"/>
              </a:ext>
            </a:extLst>
          </p:cNvPr>
          <p:cNvSpPr/>
          <p:nvPr/>
        </p:nvSpPr>
        <p:spPr>
          <a:xfrm>
            <a:off x="3674509" y="721661"/>
            <a:ext cx="4842992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TIPOS DE ESFUERZOS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9B52064-E07D-4EED-B150-4A18DFEA7D94}"/>
              </a:ext>
            </a:extLst>
          </p:cNvPr>
          <p:cNvGrpSpPr/>
          <p:nvPr/>
        </p:nvGrpSpPr>
        <p:grpSpPr>
          <a:xfrm>
            <a:off x="3689323" y="1659199"/>
            <a:ext cx="4742042" cy="5139013"/>
            <a:chOff x="3724979" y="1143000"/>
            <a:chExt cx="4742042" cy="5139013"/>
          </a:xfrm>
        </p:grpSpPr>
        <p:pic>
          <p:nvPicPr>
            <p:cNvPr id="3" name="Imagen 2" descr="Captura de pantalla de un celular con letras&#10;&#10;Descripción generada automáticamente">
              <a:extLst>
                <a:ext uri="{FF2B5EF4-FFF2-40B4-BE49-F238E27FC236}">
                  <a16:creationId xmlns:a16="http://schemas.microsoft.com/office/drawing/2014/main" id="{508EF34D-76DC-4CAD-8CAB-1748BF649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0"/>
            <a:stretch/>
          </p:blipFill>
          <p:spPr>
            <a:xfrm>
              <a:off x="3724979" y="1143000"/>
              <a:ext cx="4742042" cy="5139013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2F7BAA6-E2D1-47B2-9AF6-37FD7547CD76}"/>
                </a:ext>
              </a:extLst>
            </p:cNvPr>
            <p:cNvSpPr/>
            <p:nvPr/>
          </p:nvSpPr>
          <p:spPr>
            <a:xfrm>
              <a:off x="3724979" y="2250831"/>
              <a:ext cx="4742042" cy="9425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B4D66DEE-3425-4C15-9D92-D3FD4226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37A85C-B09B-4036-B099-080129587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rabajador con dudas">
            <a:extLst>
              <a:ext uri="{FF2B5EF4-FFF2-40B4-BE49-F238E27FC236}">
                <a16:creationId xmlns:a16="http://schemas.microsoft.com/office/drawing/2014/main" id="{C90DD180-1069-404D-BDE7-9496BE9CD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662" y="3718813"/>
            <a:ext cx="3125978" cy="312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AA54D5-7457-4F45-B79B-D4A5380FA3AA}"/>
              </a:ext>
            </a:extLst>
          </p:cNvPr>
          <p:cNvSpPr txBox="1"/>
          <p:nvPr/>
        </p:nvSpPr>
        <p:spPr>
          <a:xfrm>
            <a:off x="1352837" y="2399314"/>
            <a:ext cx="80549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40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HN" sz="3200" dirty="0"/>
              <a:t>Es la capacidad máxima que tiene un elemento o material de soportar esfuerzos de compresión bajo una carga de aplastamiento; donde este se expresa en unidades de una carga dividido sobre un área </a:t>
            </a:r>
            <a:r>
              <a:rPr lang="es-HN" sz="3200" dirty="0" err="1"/>
              <a:t>Ejm</a:t>
            </a:r>
            <a:r>
              <a:rPr lang="es-HN" sz="3200" dirty="0"/>
              <a:t> (</a:t>
            </a:r>
            <a:r>
              <a:rPr lang="es-HN" sz="3200" dirty="0" err="1"/>
              <a:t>lbf</a:t>
            </a:r>
            <a:r>
              <a:rPr lang="es-HN" sz="3200" dirty="0"/>
              <a:t>/in2) = (PSI)</a:t>
            </a:r>
          </a:p>
          <a:p>
            <a:endParaRPr lang="es-CO" sz="32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4B2B781-CD37-449D-823D-65B3AE94E52B}"/>
              </a:ext>
            </a:extLst>
          </p:cNvPr>
          <p:cNvSpPr/>
          <p:nvPr/>
        </p:nvSpPr>
        <p:spPr>
          <a:xfrm>
            <a:off x="635380" y="919256"/>
            <a:ext cx="5211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DB3492-3536-492A-822E-A0A96D036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0B5E6D4-5E06-4332-A8EE-C90AD1608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F1B1A1A-A5EA-4CE6-8FDC-F3B1C8C4409A}"/>
              </a:ext>
            </a:extLst>
          </p:cNvPr>
          <p:cNvSpPr/>
          <p:nvPr/>
        </p:nvSpPr>
        <p:spPr>
          <a:xfrm>
            <a:off x="2605346" y="721661"/>
            <a:ext cx="6552722" cy="1036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¿QUÉ ES LA RESISTENCIA A </a:t>
            </a:r>
          </a:p>
          <a:p>
            <a:pPr algn="ctr"/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COMPRESIÓN?</a:t>
            </a:r>
          </a:p>
        </p:txBody>
      </p:sp>
    </p:spTree>
    <p:extLst>
      <p:ext uri="{BB962C8B-B14F-4D97-AF65-F5344CB8AC3E}">
        <p14:creationId xmlns:p14="http://schemas.microsoft.com/office/powerpoint/2010/main" val="210735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FA47AE7-705A-4B5C-8199-E74E395BE14B}"/>
              </a:ext>
            </a:extLst>
          </p:cNvPr>
          <p:cNvSpPr/>
          <p:nvPr/>
        </p:nvSpPr>
        <p:spPr>
          <a:xfrm>
            <a:off x="1899815" y="771115"/>
            <a:ext cx="8737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EFECTO DEL ESFUERZO A COMPRESIÓN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122851C-7CE4-4982-AF68-D7CECDC95C7D}"/>
              </a:ext>
            </a:extLst>
          </p:cNvPr>
          <p:cNvGrpSpPr/>
          <p:nvPr/>
        </p:nvGrpSpPr>
        <p:grpSpPr>
          <a:xfrm>
            <a:off x="2104764" y="1941342"/>
            <a:ext cx="7765364" cy="4628271"/>
            <a:chOff x="2104764" y="1505242"/>
            <a:chExt cx="7765364" cy="4628271"/>
          </a:xfrm>
        </p:grpSpPr>
        <p:pic>
          <p:nvPicPr>
            <p:cNvPr id="3" name="Imagen 2" descr="Imagen que contiene botella&#10;&#10;Descripción generada automáticamente">
              <a:extLst>
                <a:ext uri="{FF2B5EF4-FFF2-40B4-BE49-F238E27FC236}">
                  <a16:creationId xmlns:a16="http://schemas.microsoft.com/office/drawing/2014/main" id="{4B176965-0E36-4578-A619-5925297DB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" t="2187" r="2156" b="2908"/>
            <a:stretch/>
          </p:blipFill>
          <p:spPr>
            <a:xfrm>
              <a:off x="2104764" y="1505242"/>
              <a:ext cx="4586067" cy="4628271"/>
            </a:xfrm>
            <a:prstGeom prst="rect">
              <a:avLst/>
            </a:prstGeom>
          </p:spPr>
        </p:pic>
        <p:pic>
          <p:nvPicPr>
            <p:cNvPr id="14" name="Imagen 13" descr="Imagen que contiene botella&#10;&#10;Descripción generada automáticamente">
              <a:extLst>
                <a:ext uri="{FF2B5EF4-FFF2-40B4-BE49-F238E27FC236}">
                  <a16:creationId xmlns:a16="http://schemas.microsoft.com/office/drawing/2014/main" id="{142D573F-D127-4864-B54A-B297E878B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7" t="2187" r="2156" b="2908"/>
            <a:stretch/>
          </p:blipFill>
          <p:spPr>
            <a:xfrm>
              <a:off x="6268800" y="1702190"/>
              <a:ext cx="3601328" cy="4431323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ACEF731B-44D0-4B26-BCC8-B6E7F8CF7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06FD05-DDA3-47CE-928F-8C060457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5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FA47AE7-705A-4B5C-8199-E74E395BE14B}"/>
              </a:ext>
            </a:extLst>
          </p:cNvPr>
          <p:cNvSpPr/>
          <p:nvPr/>
        </p:nvSpPr>
        <p:spPr>
          <a:xfrm>
            <a:off x="2021381" y="746575"/>
            <a:ext cx="8112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CONSTRUCCIÓN DE EDIFICACIONES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AF16BB8-7EBB-4A79-BCA8-7C419403B1DC}"/>
              </a:ext>
            </a:extLst>
          </p:cNvPr>
          <p:cNvGrpSpPr/>
          <p:nvPr/>
        </p:nvGrpSpPr>
        <p:grpSpPr>
          <a:xfrm>
            <a:off x="2757266" y="1560402"/>
            <a:ext cx="7653005" cy="5054240"/>
            <a:chOff x="2441522" y="975223"/>
            <a:chExt cx="8492311" cy="5710869"/>
          </a:xfrm>
        </p:grpSpPr>
        <p:pic>
          <p:nvPicPr>
            <p:cNvPr id="10" name="Imagen 9" descr="Imagen relacionada">
              <a:hlinkClick r:id="rId2" tgtFrame="_blank"/>
              <a:extLst>
                <a:ext uri="{FF2B5EF4-FFF2-40B4-BE49-F238E27FC236}">
                  <a16:creationId xmlns:a16="http://schemas.microsoft.com/office/drawing/2014/main" id="{C2800FF2-294B-44FE-96AD-F52F8ABCF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522" y="975223"/>
              <a:ext cx="6905996" cy="571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A4618A1E-D4C8-491C-89D0-329698D63138}"/>
                </a:ext>
              </a:extLst>
            </p:cNvPr>
            <p:cNvCxnSpPr>
              <a:cxnSpLocks/>
            </p:cNvCxnSpPr>
            <p:nvPr/>
          </p:nvCxnSpPr>
          <p:spPr>
            <a:xfrm>
              <a:off x="5675110" y="2991448"/>
              <a:ext cx="0" cy="936104"/>
            </a:xfrm>
            <a:prstGeom prst="straightConnector1">
              <a:avLst/>
            </a:prstGeom>
            <a:ln w="76200">
              <a:solidFill>
                <a:srgbClr val="FA06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B28F06D9-CE82-4681-88AC-6EEAA71E6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7118" y="5511728"/>
              <a:ext cx="0" cy="936104"/>
            </a:xfrm>
            <a:prstGeom prst="straightConnector1">
              <a:avLst/>
            </a:prstGeom>
            <a:ln w="76200">
              <a:solidFill>
                <a:srgbClr val="FA06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8D292AE-5C90-43DD-AAA8-524E89DB248C}"/>
                </a:ext>
              </a:extLst>
            </p:cNvPr>
            <p:cNvSpPr txBox="1"/>
            <p:nvPr/>
          </p:nvSpPr>
          <p:spPr>
            <a:xfrm>
              <a:off x="6125984" y="3228667"/>
              <a:ext cx="4120774" cy="521643"/>
            </a:xfrm>
            <a:prstGeom prst="rect">
              <a:avLst/>
            </a:prstGeom>
            <a:ln>
              <a:solidFill>
                <a:srgbClr val="003D7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rgbClr val="003D78"/>
                  </a:solidFill>
                </a:rPr>
                <a:t>ESFUERZO DE COMPRESIÓN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DE18891-E5EC-4C48-8181-FDD3A457CF7A}"/>
                </a:ext>
              </a:extLst>
            </p:cNvPr>
            <p:cNvSpPr txBox="1"/>
            <p:nvPr/>
          </p:nvSpPr>
          <p:spPr>
            <a:xfrm>
              <a:off x="6194016" y="5779725"/>
              <a:ext cx="4739817" cy="521643"/>
            </a:xfrm>
            <a:prstGeom prst="rect">
              <a:avLst/>
            </a:prstGeom>
            <a:ln>
              <a:solidFill>
                <a:srgbClr val="003D7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rgbClr val="003D78"/>
                  </a:solidFill>
                </a:rPr>
                <a:t>RESISTENCIA A LA COMPRESIÓN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1947E13-188E-49DE-A3BE-D5C29FE80872}"/>
                </a:ext>
              </a:extLst>
            </p:cNvPr>
            <p:cNvSpPr/>
            <p:nvPr/>
          </p:nvSpPr>
          <p:spPr>
            <a:xfrm>
              <a:off x="5639108" y="4255935"/>
              <a:ext cx="216020" cy="900000"/>
            </a:xfrm>
            <a:prstGeom prst="rect">
              <a:avLst/>
            </a:prstGeom>
            <a:solidFill>
              <a:srgbClr val="FFDE00"/>
            </a:solidFill>
            <a:ln>
              <a:solidFill>
                <a:srgbClr val="003E78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979E35F4-A9F8-4D23-BEC2-E5E1208C3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54875A4-3A2A-4A2D-8490-98165E5FE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8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A301B08-1143-46B3-B3F2-7F3F4FAA1255}"/>
              </a:ext>
            </a:extLst>
          </p:cNvPr>
          <p:cNvGrpSpPr/>
          <p:nvPr/>
        </p:nvGrpSpPr>
        <p:grpSpPr>
          <a:xfrm>
            <a:off x="1885066" y="1930010"/>
            <a:ext cx="8701637" cy="4409311"/>
            <a:chOff x="1765732" y="1014038"/>
            <a:chExt cx="9372400" cy="5184604"/>
          </a:xfrm>
        </p:grpSpPr>
        <p:pic>
          <p:nvPicPr>
            <p:cNvPr id="12" name="Marcador de contenido 4" descr="Imagen relacionada">
              <a:hlinkClick r:id="rId2" tgtFrame="_blank"/>
              <a:extLst>
                <a:ext uri="{FF2B5EF4-FFF2-40B4-BE49-F238E27FC236}">
                  <a16:creationId xmlns:a16="http://schemas.microsoft.com/office/drawing/2014/main" id="{6F494A32-0F72-43DF-9540-1AB0BA52A8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3"/>
            <a:stretch/>
          </p:blipFill>
          <p:spPr bwMode="auto">
            <a:xfrm>
              <a:off x="1765732" y="1414280"/>
              <a:ext cx="4398168" cy="4553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9B20EC5-62EC-43B0-A2C2-9B84C4F222F9}"/>
                </a:ext>
              </a:extLst>
            </p:cNvPr>
            <p:cNvSpPr txBox="1"/>
            <p:nvPr/>
          </p:nvSpPr>
          <p:spPr>
            <a:xfrm>
              <a:off x="7604060" y="1672591"/>
              <a:ext cx="1440160" cy="504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CO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49DAC44-64C9-4B20-85CC-E7628DDE0EA9}"/>
                </a:ext>
              </a:extLst>
            </p:cNvPr>
            <p:cNvSpPr txBox="1"/>
            <p:nvPr/>
          </p:nvSpPr>
          <p:spPr>
            <a:xfrm>
              <a:off x="3120004" y="1014038"/>
              <a:ext cx="342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/>
                <a:t>FUERZA APLICADA =    </a:t>
              </a:r>
              <a:r>
                <a:rPr lang="es-CO" sz="2400" b="1" dirty="0"/>
                <a:t>F</a:t>
              </a:r>
              <a:r>
                <a:rPr lang="es-CO" sz="1600" b="1" dirty="0"/>
                <a:t> 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2E59B61-EE74-4E11-A5A0-85659FC20837}"/>
                </a:ext>
              </a:extLst>
            </p:cNvPr>
            <p:cNvSpPr txBox="1"/>
            <p:nvPr/>
          </p:nvSpPr>
          <p:spPr>
            <a:xfrm>
              <a:off x="6483093" y="1529721"/>
              <a:ext cx="3046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000" b="1" dirty="0"/>
                <a:t>ÁREA DE APLICACIÓN =  </a:t>
              </a:r>
              <a:r>
                <a:rPr lang="es-CO" sz="2800" b="1" dirty="0"/>
                <a:t>A</a:t>
              </a:r>
              <a:r>
                <a:rPr lang="es-CO" sz="2000" b="1" dirty="0"/>
                <a:t>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7C1C044-6995-4427-BD06-4BAA6DFB10C9}"/>
                </a:ext>
              </a:extLst>
            </p:cNvPr>
            <p:cNvSpPr txBox="1"/>
            <p:nvPr/>
          </p:nvSpPr>
          <p:spPr>
            <a:xfrm>
              <a:off x="6321916" y="2955809"/>
              <a:ext cx="3679098" cy="47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/>
                <a:t>RESISTENCIA A COMPRESIÓN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13AC9A7-5277-4088-BD31-2DE98E39C85F}"/>
                </a:ext>
              </a:extLst>
            </p:cNvPr>
            <p:cNvSpPr txBox="1"/>
            <p:nvPr/>
          </p:nvSpPr>
          <p:spPr>
            <a:xfrm>
              <a:off x="6739964" y="4048855"/>
              <a:ext cx="3427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rgbClr val="003D78"/>
                  </a:solidFill>
                </a:rPr>
                <a:t>UNIDADES: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C38CE4A-12C7-42F3-994B-F71CC9CE0D77}"/>
                </a:ext>
              </a:extLst>
            </p:cNvPr>
            <p:cNvSpPr txBox="1"/>
            <p:nvPr/>
          </p:nvSpPr>
          <p:spPr>
            <a:xfrm>
              <a:off x="6739964" y="4719952"/>
              <a:ext cx="342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chemeClr val="accent2">
                      <a:lumMod val="75000"/>
                    </a:schemeClr>
                  </a:solidFill>
                </a:rPr>
                <a:t>Psi ( Libras/pulg2)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BA03F4CC-3367-4BA2-8443-6894F391EDE7}"/>
                </a:ext>
              </a:extLst>
            </p:cNvPr>
            <p:cNvSpPr txBox="1"/>
            <p:nvPr/>
          </p:nvSpPr>
          <p:spPr>
            <a:xfrm>
              <a:off x="6739964" y="5232922"/>
              <a:ext cx="4398168" cy="54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rgbClr val="003D78"/>
                  </a:solidFill>
                </a:rPr>
                <a:t>Kilogramos por cm2 (Kg/cm2)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1241060-A9E2-4A31-8267-ABA08485C22E}"/>
                </a:ext>
              </a:extLst>
            </p:cNvPr>
            <p:cNvSpPr txBox="1"/>
            <p:nvPr/>
          </p:nvSpPr>
          <p:spPr>
            <a:xfrm>
              <a:off x="6739964" y="5736977"/>
              <a:ext cx="342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rgbClr val="003D78"/>
                  </a:solidFill>
                </a:rPr>
                <a:t>Mega pascales (</a:t>
              </a:r>
              <a:r>
                <a:rPr lang="es-CO" sz="2400" b="1" dirty="0" err="1">
                  <a:solidFill>
                    <a:srgbClr val="003D78"/>
                  </a:solidFill>
                </a:rPr>
                <a:t>Mpa</a:t>
              </a:r>
              <a:r>
                <a:rPr lang="es-CO" sz="2400" b="1" dirty="0">
                  <a:solidFill>
                    <a:srgbClr val="003D78"/>
                  </a:solidFill>
                </a:rPr>
                <a:t>)</a:t>
              </a:r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E81E260D-8D00-49C5-B343-5F31026B7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0574" y="2944461"/>
              <a:ext cx="924297" cy="1051785"/>
            </a:xfrm>
            <a:prstGeom prst="rect">
              <a:avLst/>
            </a:prstGeom>
          </p:spPr>
        </p:pic>
        <p:sp>
          <p:nvSpPr>
            <p:cNvPr id="27" name="Flecha: hacia abajo 26">
              <a:extLst>
                <a:ext uri="{FF2B5EF4-FFF2-40B4-BE49-F238E27FC236}">
                  <a16:creationId xmlns:a16="http://schemas.microsoft.com/office/drawing/2014/main" id="{8D5687DC-BDD8-4D62-9DD6-754E27785777}"/>
                </a:ext>
              </a:extLst>
            </p:cNvPr>
            <p:cNvSpPr/>
            <p:nvPr/>
          </p:nvSpPr>
          <p:spPr>
            <a:xfrm>
              <a:off x="3784878" y="1504198"/>
              <a:ext cx="576064" cy="733872"/>
            </a:xfrm>
            <a:prstGeom prst="downArrow">
              <a:avLst/>
            </a:prstGeom>
            <a:solidFill>
              <a:srgbClr val="FFDE00"/>
            </a:solidFill>
            <a:ln>
              <a:solidFill>
                <a:srgbClr val="003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003D78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8" name="Flecha: hacia abajo 27">
              <a:extLst>
                <a:ext uri="{FF2B5EF4-FFF2-40B4-BE49-F238E27FC236}">
                  <a16:creationId xmlns:a16="http://schemas.microsoft.com/office/drawing/2014/main" id="{02E2F568-D7DB-4774-99D7-29CB44DCFD39}"/>
                </a:ext>
              </a:extLst>
            </p:cNvPr>
            <p:cNvSpPr/>
            <p:nvPr/>
          </p:nvSpPr>
          <p:spPr>
            <a:xfrm>
              <a:off x="5409489" y="1463971"/>
              <a:ext cx="539646" cy="733872"/>
            </a:xfrm>
            <a:prstGeom prst="downArrow">
              <a:avLst/>
            </a:prstGeom>
            <a:solidFill>
              <a:srgbClr val="FFDE00"/>
            </a:solidFill>
            <a:ln>
              <a:solidFill>
                <a:srgbClr val="003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Flecha: hacia abajo 28">
              <a:extLst>
                <a:ext uri="{FF2B5EF4-FFF2-40B4-BE49-F238E27FC236}">
                  <a16:creationId xmlns:a16="http://schemas.microsoft.com/office/drawing/2014/main" id="{13683433-E71B-40E8-863F-D8D5530072F8}"/>
                </a:ext>
              </a:extLst>
            </p:cNvPr>
            <p:cNvSpPr/>
            <p:nvPr/>
          </p:nvSpPr>
          <p:spPr>
            <a:xfrm rot="5400000">
              <a:off x="6033883" y="1809711"/>
              <a:ext cx="576064" cy="733872"/>
            </a:xfrm>
            <a:prstGeom prst="downArrow">
              <a:avLst/>
            </a:prstGeom>
            <a:solidFill>
              <a:srgbClr val="003D78"/>
            </a:solidFill>
            <a:ln>
              <a:solidFill>
                <a:srgbClr val="003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F5E62200-2CCA-442F-8331-1BA259A574C6}"/>
                </a:ext>
              </a:extLst>
            </p:cNvPr>
            <p:cNvSpPr/>
            <p:nvPr/>
          </p:nvSpPr>
          <p:spPr>
            <a:xfrm>
              <a:off x="5039770" y="1672591"/>
              <a:ext cx="1282145" cy="1051786"/>
            </a:xfrm>
            <a:prstGeom prst="ellipse">
              <a:avLst/>
            </a:prstGeom>
            <a:noFill/>
            <a:ln>
              <a:solidFill>
                <a:srgbClr val="003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B50FEB47-A694-4958-B911-CA5D67346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341A42BD-8B92-4F17-ADA0-613893E47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29614627-1A9F-4AA2-99BB-EF3A1A8C8DBF}"/>
              </a:ext>
            </a:extLst>
          </p:cNvPr>
          <p:cNvSpPr/>
          <p:nvPr/>
        </p:nvSpPr>
        <p:spPr>
          <a:xfrm>
            <a:off x="3693792" y="714994"/>
            <a:ext cx="3938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3600" b="1" dirty="0">
                <a:solidFill>
                  <a:srgbClr val="163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¿CÓMO SE MIDE?</a:t>
            </a:r>
          </a:p>
        </p:txBody>
      </p:sp>
    </p:spTree>
    <p:extLst>
      <p:ext uri="{BB962C8B-B14F-4D97-AF65-F5344CB8AC3E}">
        <p14:creationId xmlns:p14="http://schemas.microsoft.com/office/powerpoint/2010/main" val="266638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0E8FCF3-11E3-4FBB-8ED0-BD14E9CCFC98}"/>
              </a:ext>
            </a:extLst>
          </p:cNvPr>
          <p:cNvSpPr/>
          <p:nvPr/>
        </p:nvSpPr>
        <p:spPr>
          <a:xfrm>
            <a:off x="9757611" y="328892"/>
            <a:ext cx="2220830" cy="81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B6F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FA47AE7-705A-4B5C-8199-E74E395BE14B}"/>
              </a:ext>
            </a:extLst>
          </p:cNvPr>
          <p:cNvSpPr/>
          <p:nvPr/>
        </p:nvSpPr>
        <p:spPr>
          <a:xfrm>
            <a:off x="1650039" y="735946"/>
            <a:ext cx="88919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32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PROCEDIMIENTO PARA MEDIR RESISTENCIA </a:t>
            </a:r>
          </a:p>
          <a:p>
            <a:pPr algn="ctr"/>
            <a:r>
              <a:rPr lang="es-CO" sz="3200" b="1" dirty="0">
                <a:solidFill>
                  <a:srgbClr val="123B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LA COMPRESION DEL CEMENTO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6B0AAE0-8DE5-4931-A3EA-A0A67AD10105}"/>
              </a:ext>
            </a:extLst>
          </p:cNvPr>
          <p:cNvGrpSpPr/>
          <p:nvPr/>
        </p:nvGrpSpPr>
        <p:grpSpPr>
          <a:xfrm>
            <a:off x="406139" y="4689229"/>
            <a:ext cx="4146122" cy="1917738"/>
            <a:chOff x="404668" y="1928711"/>
            <a:chExt cx="4146122" cy="1917738"/>
          </a:xfrm>
        </p:grpSpPr>
        <p:pic>
          <p:nvPicPr>
            <p:cNvPr id="32" name="image" descr="http://4.bp.blogspot.com/-KJDwmcHltPU/VRmHx_8eawI/AAAAAAAAAp4/r-nWleHWleQ/s1600/CAM01579.jpg">
              <a:extLst>
                <a:ext uri="{FF2B5EF4-FFF2-40B4-BE49-F238E27FC236}">
                  <a16:creationId xmlns:a16="http://schemas.microsoft.com/office/drawing/2014/main" id="{37E0A3C2-CE93-4DB6-BD02-77379E5D66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5" t="7052" r="14545" b="35218"/>
            <a:stretch/>
          </p:blipFill>
          <p:spPr bwMode="auto">
            <a:xfrm>
              <a:off x="2807392" y="1928711"/>
              <a:ext cx="1743398" cy="1917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6A1EE1B0-9570-450A-A1A2-5BF432DC57E4}"/>
                </a:ext>
              </a:extLst>
            </p:cNvPr>
            <p:cNvSpPr txBox="1"/>
            <p:nvPr/>
          </p:nvSpPr>
          <p:spPr>
            <a:xfrm>
              <a:off x="404668" y="2501963"/>
              <a:ext cx="24286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000" dirty="0">
                  <a:solidFill>
                    <a:srgbClr val="123B6F"/>
                  </a:solidFill>
                </a:rPr>
                <a:t>CUBO DE MORTERO  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95EA037-56D5-4704-837B-95AC04790A60}"/>
              </a:ext>
            </a:extLst>
          </p:cNvPr>
          <p:cNvGrpSpPr/>
          <p:nvPr/>
        </p:nvGrpSpPr>
        <p:grpSpPr>
          <a:xfrm>
            <a:off x="5529256" y="4477070"/>
            <a:ext cx="5474769" cy="1931625"/>
            <a:chOff x="5529256" y="4251982"/>
            <a:chExt cx="5474769" cy="1931625"/>
          </a:xfrm>
        </p:grpSpPr>
        <p:pic>
          <p:nvPicPr>
            <p:cNvPr id="33" name="Imagen 32" descr="Resultado de imagen para resistencia de cubos de cemento">
              <a:extLst>
                <a:ext uri="{FF2B5EF4-FFF2-40B4-BE49-F238E27FC236}">
                  <a16:creationId xmlns:a16="http://schemas.microsoft.com/office/drawing/2014/main" id="{2D009459-A568-4045-88E5-1EA689541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5123" y="4251982"/>
              <a:ext cx="2308902" cy="193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51D6AB3B-5219-43F2-88B4-3DE1E29177D9}"/>
                </a:ext>
              </a:extLst>
            </p:cNvPr>
            <p:cNvSpPr txBox="1"/>
            <p:nvPr/>
          </p:nvSpPr>
          <p:spPr>
            <a:xfrm>
              <a:off x="5529256" y="5004739"/>
              <a:ext cx="2952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123B6F"/>
                  </a:solidFill>
                </a:rPr>
                <a:t>MEDICIÓN DE RESISTENCIA</a:t>
              </a:r>
            </a:p>
            <a:p>
              <a:r>
                <a:rPr lang="es-CO" dirty="0">
                  <a:solidFill>
                    <a:srgbClr val="123B6F"/>
                  </a:solidFill>
                </a:rPr>
                <a:t>DEL  MORTERO 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BBC305B1-E6F2-4B62-86C1-16F8FEDD75C0}"/>
              </a:ext>
            </a:extLst>
          </p:cNvPr>
          <p:cNvGrpSpPr/>
          <p:nvPr/>
        </p:nvGrpSpPr>
        <p:grpSpPr>
          <a:xfrm>
            <a:off x="5529257" y="2003881"/>
            <a:ext cx="5851509" cy="1982585"/>
            <a:chOff x="5529257" y="1778793"/>
            <a:chExt cx="5851509" cy="1982585"/>
          </a:xfrm>
        </p:grpSpPr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47EEA3DA-BF32-4C4B-9DFD-40706CF48DEC}"/>
                </a:ext>
              </a:extLst>
            </p:cNvPr>
            <p:cNvSpPr txBox="1"/>
            <p:nvPr/>
          </p:nvSpPr>
          <p:spPr>
            <a:xfrm>
              <a:off x="5529257" y="2378852"/>
              <a:ext cx="2952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123B6F"/>
                  </a:solidFill>
                </a:rPr>
                <a:t>ELABORACIÓN DE CUBOS </a:t>
              </a:r>
            </a:p>
            <a:p>
              <a:r>
                <a:rPr lang="es-CO" dirty="0">
                  <a:solidFill>
                    <a:srgbClr val="123B6F"/>
                  </a:solidFill>
                </a:rPr>
                <a:t>DE MORTERO  </a:t>
              </a:r>
            </a:p>
          </p:txBody>
        </p:sp>
        <p:pic>
          <p:nvPicPr>
            <p:cNvPr id="39" name="Picture 2" descr="Resultado de imagen para resistance mortar cement">
              <a:extLst>
                <a:ext uri="{FF2B5EF4-FFF2-40B4-BE49-F238E27FC236}">
                  <a16:creationId xmlns:a16="http://schemas.microsoft.com/office/drawing/2014/main" id="{33E4F6A5-E256-46A1-BFC9-268352034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33"/>
            <a:stretch/>
          </p:blipFill>
          <p:spPr bwMode="auto">
            <a:xfrm rot="16200000">
              <a:off x="9046652" y="1427265"/>
              <a:ext cx="1982585" cy="268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4BF66A5-528D-4660-BFF1-544C81DAA6F2}"/>
              </a:ext>
            </a:extLst>
          </p:cNvPr>
          <p:cNvGrpSpPr/>
          <p:nvPr/>
        </p:nvGrpSpPr>
        <p:grpSpPr>
          <a:xfrm>
            <a:off x="469075" y="2184945"/>
            <a:ext cx="4317718" cy="1741892"/>
            <a:chOff x="404668" y="4577695"/>
            <a:chExt cx="4317718" cy="1741892"/>
          </a:xfrm>
        </p:grpSpPr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629F4F8E-75B3-4D9B-A3B6-988FDCBCF97B}"/>
                </a:ext>
              </a:extLst>
            </p:cNvPr>
            <p:cNvSpPr txBox="1"/>
            <p:nvPr/>
          </p:nvSpPr>
          <p:spPr>
            <a:xfrm>
              <a:off x="404668" y="5226864"/>
              <a:ext cx="2114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123B6F"/>
                  </a:solidFill>
                </a:rPr>
                <a:t>MOLDE PARA HACER </a:t>
              </a:r>
            </a:p>
            <a:p>
              <a:r>
                <a:rPr lang="es-CO" dirty="0">
                  <a:solidFill>
                    <a:srgbClr val="123B6F"/>
                  </a:solidFill>
                </a:rPr>
                <a:t>LOS CUBOS </a:t>
              </a:r>
            </a:p>
          </p:txBody>
        </p:sp>
        <p:pic>
          <p:nvPicPr>
            <p:cNvPr id="3074" name="Picture 2" descr="Cube Mold, Diagonal Configuration, Brass">
              <a:extLst>
                <a:ext uri="{FF2B5EF4-FFF2-40B4-BE49-F238E27FC236}">
                  <a16:creationId xmlns:a16="http://schemas.microsoft.com/office/drawing/2014/main" id="{4D1BBC27-5762-4821-8C90-D74C59796D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2" r="24063"/>
            <a:stretch/>
          </p:blipFill>
          <p:spPr bwMode="auto">
            <a:xfrm>
              <a:off x="2675752" y="4577695"/>
              <a:ext cx="2046634" cy="1741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D8A764EE-B513-4D61-B36F-648F71042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216CCCF-AA5B-4493-B3A3-A49C34B80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928F9EE-FB03-4E93-9BFB-27AE0A3DEE1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53D70"/>
          </a:solidFill>
          <a:ln>
            <a:solidFill>
              <a:srgbClr val="123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468B24-80C9-4B33-859C-FB71A5DC3696}"/>
              </a:ext>
            </a:extLst>
          </p:cNvPr>
          <p:cNvSpPr/>
          <p:nvPr/>
        </p:nvSpPr>
        <p:spPr>
          <a:xfrm>
            <a:off x="2689427" y="875019"/>
            <a:ext cx="6813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ARENA GRADUADA | OTTAWA</a:t>
            </a:r>
          </a:p>
        </p:txBody>
      </p:sp>
      <p:pic>
        <p:nvPicPr>
          <p:cNvPr id="20" name="Picture 2" descr="Ottawa Test Sand for Cube Molds">
            <a:extLst>
              <a:ext uri="{FF2B5EF4-FFF2-40B4-BE49-F238E27FC236}">
                <a16:creationId xmlns:a16="http://schemas.microsoft.com/office/drawing/2014/main" id="{0C08681C-2271-43F6-8F00-634FAC993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35825"/>
          <a:stretch/>
        </p:blipFill>
        <p:spPr bwMode="auto">
          <a:xfrm>
            <a:off x="5754234" y="2179467"/>
            <a:ext cx="2192320" cy="330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A0F91B-3A40-4CF5-8323-87F1FE1B4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"/>
          <a:stretch/>
        </p:blipFill>
        <p:spPr>
          <a:xfrm>
            <a:off x="7915387" y="2596115"/>
            <a:ext cx="3792585" cy="24718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9288B3-2E0D-4E5C-93C1-E21197191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9" y="2273258"/>
            <a:ext cx="5646810" cy="3117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E6734E5-C16B-4EDE-B561-E0F3F8AB495B}"/>
              </a:ext>
            </a:extLst>
          </p:cNvPr>
          <p:cNvSpPr txBox="1"/>
          <p:nvPr/>
        </p:nvSpPr>
        <p:spPr>
          <a:xfrm>
            <a:off x="246619" y="6466774"/>
            <a:ext cx="413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i="1">
                <a:solidFill>
                  <a:srgbClr val="123B6F"/>
                </a:solidFill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ASTM C 778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E9FA415-FF86-4E0D-BF34-F9620950A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72" y="363353"/>
            <a:ext cx="1146009" cy="4629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29F6D27-8267-427D-BF79-D7AACC5F3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8575" y="345212"/>
            <a:ext cx="1073065" cy="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372F29EC5C094F90E8ED95B2968D50" ma:contentTypeVersion="13" ma:contentTypeDescription="Crear nuevo documento." ma:contentTypeScope="" ma:versionID="3a82648439be9285690740a4af0a585d">
  <xsd:schema xmlns:xsd="http://www.w3.org/2001/XMLSchema" xmlns:xs="http://www.w3.org/2001/XMLSchema" xmlns:p="http://schemas.microsoft.com/office/2006/metadata/properties" xmlns:ns3="744fb47c-ee82-4ac5-b6b9-3dfa00a39875" xmlns:ns4="f9aafa10-af1e-40c9-aa29-cc0dabd68af9" targetNamespace="http://schemas.microsoft.com/office/2006/metadata/properties" ma:root="true" ma:fieldsID="5109874b28c396c1b6957f2be69835bf" ns3:_="" ns4:_="">
    <xsd:import namespace="744fb47c-ee82-4ac5-b6b9-3dfa00a39875"/>
    <xsd:import namespace="f9aafa10-af1e-40c9-aa29-cc0dabd68a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fb47c-ee82-4ac5-b6b9-3dfa00a39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afa10-af1e-40c9-aa29-cc0dabd68a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B5E55B-472E-436D-8B47-E4F1CA8CE7D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BB0DA4-1C69-43E2-B211-4A30D741C6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6100C-340C-41C2-B8F1-10C6695A3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4fb47c-ee82-4ac5-b6b9-3dfa00a39875"/>
    <ds:schemaRef ds:uri="f9aafa10-af1e-40c9-aa29-cc0dabd68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4390</TotalTime>
  <Words>492</Words>
  <Application>Microsoft Office PowerPoint</Application>
  <PresentationFormat>Panorámica</PresentationFormat>
  <Paragraphs>103</Paragraphs>
  <Slides>26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Segoe 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Roger Ramos</dc:creator>
  <cp:lastModifiedBy>Jennifer Guardiola</cp:lastModifiedBy>
  <cp:revision>17</cp:revision>
  <dcterms:created xsi:type="dcterms:W3CDTF">2020-06-06T00:08:41Z</dcterms:created>
  <dcterms:modified xsi:type="dcterms:W3CDTF">2020-06-12T19:23:40Z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0x010100F2372F29EC5C094F90E8ED95B2968D50</vt:lpwstr>
  </property>
</Properties>
</file>